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3.xml" ContentType="application/vnd.openxmlformats-officedocument.theme+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4.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5.xml" ContentType="application/vnd.openxmlformats-officedocument.theme+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78" r:id="rId5"/>
    <p:sldMasterId id="2147483675" r:id="rId6"/>
    <p:sldMasterId id="2147483692" r:id="rId7"/>
    <p:sldMasterId id="2147483709" r:id="rId8"/>
    <p:sldMasterId id="2147484260" r:id="rId9"/>
    <p:sldMasterId id="2147484322" r:id="rId10"/>
  </p:sldMasterIdLst>
  <p:notesMasterIdLst>
    <p:notesMasterId r:id="rId46"/>
  </p:notesMasterIdLst>
  <p:sldIdLst>
    <p:sldId id="4361" r:id="rId11"/>
    <p:sldId id="652" r:id="rId12"/>
    <p:sldId id="323" r:id="rId13"/>
    <p:sldId id="658" r:id="rId14"/>
    <p:sldId id="4362" r:id="rId15"/>
    <p:sldId id="698" r:id="rId16"/>
    <p:sldId id="4371" r:id="rId17"/>
    <p:sldId id="699" r:id="rId18"/>
    <p:sldId id="4358" r:id="rId19"/>
    <p:sldId id="4363" r:id="rId20"/>
    <p:sldId id="4360" r:id="rId21"/>
    <p:sldId id="593" r:id="rId22"/>
    <p:sldId id="682" r:id="rId23"/>
    <p:sldId id="683" r:id="rId24"/>
    <p:sldId id="684" r:id="rId25"/>
    <p:sldId id="685" r:id="rId26"/>
    <p:sldId id="4368" r:id="rId27"/>
    <p:sldId id="646" r:id="rId28"/>
    <p:sldId id="616" r:id="rId29"/>
    <p:sldId id="627" r:id="rId30"/>
    <p:sldId id="651" r:id="rId31"/>
    <p:sldId id="667" r:id="rId32"/>
    <p:sldId id="1393" r:id="rId33"/>
    <p:sldId id="1397" r:id="rId34"/>
    <p:sldId id="645" r:id="rId35"/>
    <p:sldId id="618" r:id="rId36"/>
    <p:sldId id="623" r:id="rId37"/>
    <p:sldId id="619" r:id="rId38"/>
    <p:sldId id="332" r:id="rId39"/>
    <p:sldId id="653" r:id="rId40"/>
    <p:sldId id="4369" r:id="rId41"/>
    <p:sldId id="4370" r:id="rId42"/>
    <p:sldId id="1403" r:id="rId43"/>
    <p:sldId id="1402" r:id="rId44"/>
    <p:sldId id="614"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3A100C86-93A5-49EE-B2DE-8FE460EFA612}">
          <p14:sldIdLst>
            <p14:sldId id="4361"/>
            <p14:sldId id="652"/>
          </p14:sldIdLst>
        </p14:section>
        <p14:section name="About Cranfield University" id="{19931F35-3B6D-49BA-978A-57601ACE4672}">
          <p14:sldIdLst>
            <p14:sldId id="323"/>
            <p14:sldId id="658"/>
            <p14:sldId id="4362"/>
            <p14:sldId id="698"/>
            <p14:sldId id="4371"/>
          </p14:sldIdLst>
        </p14:section>
        <p14:section name="Course structure" id="{29C37008-EA06-480B-A4B3-2372D917ABD4}">
          <p14:sldIdLst>
            <p14:sldId id="699"/>
          </p14:sldIdLst>
        </p14:section>
        <p14:section name="Areas of specialism" id="{41540246-1808-4AA3-B97A-6D4C31501F48}">
          <p14:sldIdLst>
            <p14:sldId id="4358"/>
            <p14:sldId id="4363"/>
            <p14:sldId id="4360"/>
          </p14:sldIdLst>
        </p14:section>
        <p14:section name="Facilities" id="{760164E8-52D3-49CF-A9A2-716E0AB2483C}">
          <p14:sldIdLst>
            <p14:sldId id="593"/>
            <p14:sldId id="682"/>
            <p14:sldId id="683"/>
            <p14:sldId id="684"/>
            <p14:sldId id="685"/>
            <p14:sldId id="4368"/>
          </p14:sldIdLst>
        </p14:section>
        <p14:section name="How to apply" id="{258A55C2-2466-4935-BE18-34851B2B4002}">
          <p14:sldIdLst>
            <p14:sldId id="646"/>
            <p14:sldId id="616"/>
            <p14:sldId id="627"/>
            <p14:sldId id="651"/>
            <p14:sldId id="667"/>
            <p14:sldId id="1393"/>
            <p14:sldId id="1397"/>
          </p14:sldIdLst>
        </p14:section>
        <p14:section name="Funding and scholarships" id="{FBEB974B-164F-42A6-8799-FEBF89430A39}">
          <p14:sldIdLst/>
        </p14:section>
        <p14:section name="Campus life" id="{06F1C074-FC69-47B4-B3D9-2DB50054C1C4}">
          <p14:sldIdLst>
            <p14:sldId id="645"/>
            <p14:sldId id="618"/>
            <p14:sldId id="623"/>
            <p14:sldId id="619"/>
            <p14:sldId id="332"/>
            <p14:sldId id="653"/>
            <p14:sldId id="4369"/>
            <p14:sldId id="4370"/>
            <p14:sldId id="1403"/>
            <p14:sldId id="1402"/>
            <p14:sldId id="614"/>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89A9256-8533-C2F6-0C30-EAFE04640404}" name="Joel Arogunyo" initials="JA" userId="S::joel.arogunyo@cranfield.ac.uk::26d6060a-92d4-4580-8ea2-4d6d556dc4c8"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andra Santos Da Silva" initials="SSDS" lastIdx="18" clrIdx="0">
    <p:extLst>
      <p:ext uri="{19B8F6BF-5375-455C-9EA6-DF929625EA0E}">
        <p15:presenceInfo xmlns:p15="http://schemas.microsoft.com/office/powerpoint/2012/main" userId="S::S.M.Santos-Da-Silva@cranfield.ac.uk::e3783924-78f3-41a7-a537-ccdabb8b1519" providerId="AD"/>
      </p:ext>
    </p:extLst>
  </p:cmAuthor>
  <p:cmAuthor id="2" name="Nicoletta Bargiela" initials="NB" lastIdx="1" clrIdx="1">
    <p:extLst>
      <p:ext uri="{19B8F6BF-5375-455C-9EA6-DF929625EA0E}">
        <p15:presenceInfo xmlns:p15="http://schemas.microsoft.com/office/powerpoint/2012/main" userId="S::nicoletta.bargiela@cranfield.ac.uk::9a731fb1-034f-40cf-9684-13d7abb3931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11F42"/>
    <a:srgbClr val="D3D6D8"/>
    <a:srgbClr val="F2F2F2"/>
    <a:srgbClr val="7F2141"/>
    <a:srgbClr val="F1F2F2"/>
    <a:srgbClr val="0C406D"/>
    <a:srgbClr val="CA3D6C"/>
    <a:srgbClr val="17A3C9"/>
    <a:srgbClr val="BA3062"/>
    <a:srgbClr val="633E8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FD39916-369B-4ECD-BBAE-D20D777F1DD4}" v="317" dt="2025-10-22T10:18:39.62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3365" autoAdjust="0"/>
    <p:restoredTop sz="94676"/>
  </p:normalViewPr>
  <p:slideViewPr>
    <p:cSldViewPr snapToGrid="0">
      <p:cViewPr varScale="1">
        <p:scale>
          <a:sx n="54" d="100"/>
          <a:sy n="54" d="100"/>
        </p:scale>
        <p:origin x="64" y="156"/>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microsoft.com/office/2018/10/relationships/authors" Target="authors.xml"/><Relationship Id="rId5" Type="http://schemas.openxmlformats.org/officeDocument/2006/relationships/slideMaster" Target="slideMasters/slideMaster1.xml"/><Relationship Id="rId10" Type="http://schemas.openxmlformats.org/officeDocument/2006/relationships/slideMaster" Target="slideMasters/slideMaster6.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52"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presProps" Target="presProps.xml"/><Relationship Id="rId8" Type="http://schemas.openxmlformats.org/officeDocument/2006/relationships/slideMaster" Target="slideMasters/slideMaster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notesMaster" Target="notesMasters/notesMaster1.xml"/><Relationship Id="rId20" Type="http://schemas.openxmlformats.org/officeDocument/2006/relationships/slide" Target="slides/slide10.xml"/><Relationship Id="rId41" Type="http://schemas.openxmlformats.org/officeDocument/2006/relationships/slide" Target="slides/slide31.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A8525F-22D5-4D93-8574-324EF3B2D779}" type="datetimeFigureOut">
              <a:rPr lang="en-GB" smtClean="0"/>
              <a:t>27/10/2025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82AED1-8E4F-4F7F-9894-862A7B5B338F}" type="slidenum">
              <a:rPr lang="en-GB" smtClean="0"/>
              <a:t>‹#›</a:t>
            </a:fld>
            <a:endParaRPr lang="en-GB"/>
          </a:p>
        </p:txBody>
      </p:sp>
    </p:spTree>
    <p:extLst>
      <p:ext uri="{BB962C8B-B14F-4D97-AF65-F5344CB8AC3E}">
        <p14:creationId xmlns:p14="http://schemas.microsoft.com/office/powerpoint/2010/main" val="18176008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a:t>Added this page in as most up to date from open day presentation.</a:t>
            </a:r>
          </a:p>
        </p:txBody>
      </p:sp>
      <p:sp>
        <p:nvSpPr>
          <p:cNvPr id="4" name="Slide Number Placeholder 3"/>
          <p:cNvSpPr>
            <a:spLocks noGrp="1"/>
          </p:cNvSpPr>
          <p:nvPr>
            <p:ph type="sldNum" sz="quarter" idx="10"/>
          </p:nvPr>
        </p:nvSpPr>
        <p:spPr/>
        <p:txBody>
          <a:bodyPr/>
          <a:lstStyle/>
          <a:p>
            <a:fld id="{7782AED1-8E4F-4F7F-9894-862A7B5B338F}" type="slidenum">
              <a:rPr lang="en-GB" smtClean="0"/>
              <a:t>2</a:t>
            </a:fld>
            <a:endParaRPr lang="en-GB"/>
          </a:p>
        </p:txBody>
      </p:sp>
    </p:spTree>
    <p:extLst>
      <p:ext uri="{BB962C8B-B14F-4D97-AF65-F5344CB8AC3E}">
        <p14:creationId xmlns:p14="http://schemas.microsoft.com/office/powerpoint/2010/main" val="26265351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a:t>Font changed to Roboto Slab to fit in with corporate ID</a:t>
            </a:r>
          </a:p>
          <a:p>
            <a:r>
              <a:rPr lang="en-GB"/>
              <a:t>Elements used from the Template slide used to try and keep look and feel consistent. </a:t>
            </a:r>
          </a:p>
          <a:p>
            <a:r>
              <a:rPr lang="en-GB"/>
              <a:t>Date changed to allow editing </a:t>
            </a:r>
          </a:p>
          <a:p>
            <a:r>
              <a:rPr lang="en-GB"/>
              <a:t>Point 108 superseded by the change of title in point 11. </a:t>
            </a:r>
          </a:p>
          <a:p>
            <a:endParaRPr lang="en-GB"/>
          </a:p>
          <a:p>
            <a:endParaRPr lang="en-GB"/>
          </a:p>
        </p:txBody>
      </p:sp>
      <p:sp>
        <p:nvSpPr>
          <p:cNvPr id="4" name="Slide Number Placeholder 3"/>
          <p:cNvSpPr>
            <a:spLocks noGrp="1"/>
          </p:cNvSpPr>
          <p:nvPr>
            <p:ph type="sldNum" sz="quarter" idx="5"/>
          </p:nvPr>
        </p:nvSpPr>
        <p:spPr/>
        <p:txBody>
          <a:bodyPr/>
          <a:lstStyle/>
          <a:p>
            <a:fld id="{7782AED1-8E4F-4F7F-9894-862A7B5B338F}" type="slidenum">
              <a:rPr lang="en-GB" smtClean="0"/>
              <a:t>19</a:t>
            </a:fld>
            <a:endParaRPr lang="en-GB"/>
          </a:p>
        </p:txBody>
      </p:sp>
    </p:spTree>
    <p:extLst>
      <p:ext uri="{BB962C8B-B14F-4D97-AF65-F5344CB8AC3E}">
        <p14:creationId xmlns:p14="http://schemas.microsoft.com/office/powerpoint/2010/main" val="3342594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82AED1-8E4F-4F7F-9894-862A7B5B338F}" type="slidenum">
              <a:rPr lang="en-GB" smtClean="0"/>
              <a:t>22</a:t>
            </a:fld>
            <a:endParaRPr lang="en-GB"/>
          </a:p>
        </p:txBody>
      </p:sp>
    </p:spTree>
    <p:extLst>
      <p:ext uri="{BB962C8B-B14F-4D97-AF65-F5344CB8AC3E}">
        <p14:creationId xmlns:p14="http://schemas.microsoft.com/office/powerpoint/2010/main" val="35053032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82AED1-8E4F-4F7F-9894-862A7B5B338F}" type="slidenum">
              <a:rPr lang="en-GB" smtClean="0"/>
              <a:t>23</a:t>
            </a:fld>
            <a:endParaRPr lang="en-GB"/>
          </a:p>
        </p:txBody>
      </p:sp>
    </p:spTree>
    <p:extLst>
      <p:ext uri="{BB962C8B-B14F-4D97-AF65-F5344CB8AC3E}">
        <p14:creationId xmlns:p14="http://schemas.microsoft.com/office/powerpoint/2010/main" val="13619953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82AED1-8E4F-4F7F-9894-862A7B5B338F}" type="slidenum">
              <a:rPr lang="en-GB" smtClean="0"/>
              <a:t>24</a:t>
            </a:fld>
            <a:endParaRPr lang="en-GB"/>
          </a:p>
        </p:txBody>
      </p:sp>
    </p:spTree>
    <p:extLst>
      <p:ext uri="{BB962C8B-B14F-4D97-AF65-F5344CB8AC3E}">
        <p14:creationId xmlns:p14="http://schemas.microsoft.com/office/powerpoint/2010/main" val="2322895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a:t>Date changed to allow editing </a:t>
            </a:r>
          </a:p>
          <a:p>
            <a:r>
              <a:rPr lang="en-GB"/>
              <a:t>Need a nice picture of New Baroness young halls </a:t>
            </a:r>
          </a:p>
        </p:txBody>
      </p:sp>
      <p:sp>
        <p:nvSpPr>
          <p:cNvPr id="4" name="Slide Number Placeholder 3"/>
          <p:cNvSpPr>
            <a:spLocks noGrp="1"/>
          </p:cNvSpPr>
          <p:nvPr>
            <p:ph type="sldNum" sz="quarter" idx="5"/>
          </p:nvPr>
        </p:nvSpPr>
        <p:spPr/>
        <p:txBody>
          <a:bodyPr/>
          <a:lstStyle/>
          <a:p>
            <a:fld id="{7782AED1-8E4F-4F7F-9894-862A7B5B338F}" type="slidenum">
              <a:rPr lang="en-GB" smtClean="0"/>
              <a:t>26</a:t>
            </a:fld>
            <a:endParaRPr lang="en-GB"/>
          </a:p>
        </p:txBody>
      </p:sp>
    </p:spTree>
    <p:extLst>
      <p:ext uri="{BB962C8B-B14F-4D97-AF65-F5344CB8AC3E}">
        <p14:creationId xmlns:p14="http://schemas.microsoft.com/office/powerpoint/2010/main" val="39874730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82AED1-8E4F-4F7F-9894-862A7B5B338F}" type="slidenum">
              <a:rPr lang="en-GB" smtClean="0"/>
              <a:t>27</a:t>
            </a:fld>
            <a:endParaRPr lang="en-GB"/>
          </a:p>
        </p:txBody>
      </p:sp>
    </p:spTree>
    <p:extLst>
      <p:ext uri="{BB962C8B-B14F-4D97-AF65-F5344CB8AC3E}">
        <p14:creationId xmlns:p14="http://schemas.microsoft.com/office/powerpoint/2010/main" val="30423694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82AED1-8E4F-4F7F-9894-862A7B5B338F}" type="slidenum">
              <a:rPr lang="en-GB" smtClean="0"/>
              <a:t>28</a:t>
            </a:fld>
            <a:endParaRPr lang="en-GB"/>
          </a:p>
        </p:txBody>
      </p:sp>
    </p:spTree>
    <p:extLst>
      <p:ext uri="{BB962C8B-B14F-4D97-AF65-F5344CB8AC3E}">
        <p14:creationId xmlns:p14="http://schemas.microsoft.com/office/powerpoint/2010/main" val="5635309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a:t>Insert photos of job fairs, etc</a:t>
            </a:r>
          </a:p>
        </p:txBody>
      </p:sp>
      <p:sp>
        <p:nvSpPr>
          <p:cNvPr id="4" name="Slide Number Placeholder 3"/>
          <p:cNvSpPr>
            <a:spLocks noGrp="1"/>
          </p:cNvSpPr>
          <p:nvPr>
            <p:ph type="sldNum" sz="quarter" idx="10"/>
          </p:nvPr>
        </p:nvSpPr>
        <p:spPr/>
        <p:txBody>
          <a:bodyPr/>
          <a:lstStyle/>
          <a:p>
            <a:fld id="{7782AED1-8E4F-4F7F-9894-862A7B5B338F}" type="slidenum">
              <a:rPr lang="en-GB" smtClean="0"/>
              <a:t>29</a:t>
            </a:fld>
            <a:endParaRPr lang="en-GB"/>
          </a:p>
        </p:txBody>
      </p:sp>
    </p:spTree>
    <p:extLst>
      <p:ext uri="{BB962C8B-B14F-4D97-AF65-F5344CB8AC3E}">
        <p14:creationId xmlns:p14="http://schemas.microsoft.com/office/powerpoint/2010/main" val="22513669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7782AED1-8E4F-4F7F-9894-862A7B5B338F}" type="slidenum">
              <a:rPr lang="en-GB" smtClean="0"/>
              <a:t>33</a:t>
            </a:fld>
            <a:endParaRPr lang="en-GB"/>
          </a:p>
        </p:txBody>
      </p:sp>
    </p:spTree>
    <p:extLst>
      <p:ext uri="{BB962C8B-B14F-4D97-AF65-F5344CB8AC3E}">
        <p14:creationId xmlns:p14="http://schemas.microsoft.com/office/powerpoint/2010/main" val="8323004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782AED1-8E4F-4F7F-9894-862A7B5B338F}" type="slidenum">
              <a:rPr lang="en-GB" smtClean="0"/>
              <a:t>34</a:t>
            </a:fld>
            <a:endParaRPr lang="en-GB"/>
          </a:p>
        </p:txBody>
      </p:sp>
    </p:spTree>
    <p:extLst>
      <p:ext uri="{BB962C8B-B14F-4D97-AF65-F5344CB8AC3E}">
        <p14:creationId xmlns:p14="http://schemas.microsoft.com/office/powerpoint/2010/main" val="30851585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a:t>Font changed to Roboto Slab to fit in with corporate ID</a:t>
            </a:r>
          </a:p>
          <a:p>
            <a:r>
              <a:rPr lang="en-GB"/>
              <a:t>Elements used from the Template slide used to try and keep look and feel consistent. </a:t>
            </a:r>
          </a:p>
          <a:p>
            <a:r>
              <a:rPr lang="en-GB"/>
              <a:t>Date changed to allow editing </a:t>
            </a:r>
          </a:p>
          <a:p>
            <a:r>
              <a:rPr lang="en-GB"/>
              <a:t>Point 108 superseded by the change of title in point 11. </a:t>
            </a:r>
          </a:p>
          <a:p>
            <a:endParaRPr lang="en-GB"/>
          </a:p>
          <a:p>
            <a:r>
              <a:rPr lang="en-GB"/>
              <a:t>Information added as requested by Sandra re Cambridge oxford arc and </a:t>
            </a:r>
            <a:r>
              <a:rPr lang="en-GB" err="1"/>
              <a:t>uk</a:t>
            </a:r>
            <a:r>
              <a:rPr lang="en-GB"/>
              <a:t> silicone valley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t>Can we get a </a:t>
            </a:r>
            <a:r>
              <a:rPr lang="en-GB" b="0" i="0">
                <a:effectLst/>
                <a:latin typeface="Segoe UI" panose="020B0502040204020203" pitchFamily="34" charset="0"/>
              </a:rPr>
              <a:t>new image to show the industry concentration in the area?</a:t>
            </a:r>
          </a:p>
          <a:p>
            <a:endParaRPr lang="en-GB"/>
          </a:p>
        </p:txBody>
      </p:sp>
      <p:sp>
        <p:nvSpPr>
          <p:cNvPr id="4" name="Slide Number Placeholder 3"/>
          <p:cNvSpPr>
            <a:spLocks noGrp="1"/>
          </p:cNvSpPr>
          <p:nvPr>
            <p:ph type="sldNum" sz="quarter" idx="5"/>
          </p:nvPr>
        </p:nvSpPr>
        <p:spPr/>
        <p:txBody>
          <a:bodyPr/>
          <a:lstStyle/>
          <a:p>
            <a:fld id="{7782AED1-8E4F-4F7F-9894-862A7B5B338F}" type="slidenum">
              <a:rPr lang="en-GB" smtClean="0"/>
              <a:t>3</a:t>
            </a:fld>
            <a:endParaRPr lang="en-GB"/>
          </a:p>
        </p:txBody>
      </p:sp>
    </p:spTree>
    <p:extLst>
      <p:ext uri="{BB962C8B-B14F-4D97-AF65-F5344CB8AC3E}">
        <p14:creationId xmlns:p14="http://schemas.microsoft.com/office/powerpoint/2010/main" val="11211395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a:t>Links don’t work on presentations so just for the presenter to mention the various social media platforms we have.</a:t>
            </a:r>
          </a:p>
        </p:txBody>
      </p:sp>
      <p:sp>
        <p:nvSpPr>
          <p:cNvPr id="4" name="Slide Number Placeholder 3"/>
          <p:cNvSpPr>
            <a:spLocks noGrp="1"/>
          </p:cNvSpPr>
          <p:nvPr>
            <p:ph type="sldNum" sz="quarter" idx="10"/>
          </p:nvPr>
        </p:nvSpPr>
        <p:spPr/>
        <p:txBody>
          <a:bodyPr/>
          <a:lstStyle/>
          <a:p>
            <a:fld id="{7782AED1-8E4F-4F7F-9894-862A7B5B338F}" type="slidenum">
              <a:rPr lang="en-GB" smtClean="0"/>
              <a:t>35</a:t>
            </a:fld>
            <a:endParaRPr lang="en-GB"/>
          </a:p>
        </p:txBody>
      </p:sp>
    </p:spTree>
    <p:extLst>
      <p:ext uri="{BB962C8B-B14F-4D97-AF65-F5344CB8AC3E}">
        <p14:creationId xmlns:p14="http://schemas.microsoft.com/office/powerpoint/2010/main" val="27161537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a:t>Page rebuilt to allow for changes requested in points 6 and 7 as this is a photo on a slide. </a:t>
            </a:r>
          </a:p>
          <a:p>
            <a:r>
              <a:rPr lang="en-GB"/>
              <a:t>Check with Sharon what she wants to put here</a:t>
            </a:r>
          </a:p>
          <a:p>
            <a:r>
              <a:rPr lang="en-GB"/>
              <a:t>Font changed to Roboto Slab to fit in with corporate ID</a:t>
            </a:r>
          </a:p>
          <a:p>
            <a:r>
              <a:rPr lang="en-GB"/>
              <a:t>Not able to replicate the Graphics in this due to limitations in </a:t>
            </a:r>
            <a:r>
              <a:rPr lang="en-GB" err="1"/>
              <a:t>Powerpoint</a:t>
            </a:r>
            <a:r>
              <a:rPr lang="en-GB"/>
              <a:t>.</a:t>
            </a:r>
          </a:p>
          <a:p>
            <a:r>
              <a:rPr lang="en-GB"/>
              <a:t>Updates made as per the notes on the original however not sure how they want us to write point 7. </a:t>
            </a:r>
          </a:p>
          <a:p>
            <a:r>
              <a:rPr lang="en-GB"/>
              <a:t>Branding need to check the latest data. </a:t>
            </a:r>
          </a:p>
        </p:txBody>
      </p:sp>
      <p:sp>
        <p:nvSpPr>
          <p:cNvPr id="4" name="Slide Number Placeholder 3"/>
          <p:cNvSpPr>
            <a:spLocks noGrp="1"/>
          </p:cNvSpPr>
          <p:nvPr>
            <p:ph type="sldNum" sz="quarter" idx="5"/>
          </p:nvPr>
        </p:nvSpPr>
        <p:spPr/>
        <p:txBody>
          <a:bodyPr/>
          <a:lstStyle/>
          <a:p>
            <a:fld id="{7782AED1-8E4F-4F7F-9894-862A7B5B338F}" type="slidenum">
              <a:rPr lang="en-GB" smtClean="0"/>
              <a:t>4</a:t>
            </a:fld>
            <a:endParaRPr lang="en-GB"/>
          </a:p>
        </p:txBody>
      </p:sp>
    </p:spTree>
    <p:extLst>
      <p:ext uri="{BB962C8B-B14F-4D97-AF65-F5344CB8AC3E}">
        <p14:creationId xmlns:p14="http://schemas.microsoft.com/office/powerpoint/2010/main" val="2467232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BCD80A-CD9F-50FF-06FC-7938541C7D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96009B-74C7-767B-FCAA-E15DB7558D80}"/>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A6B20AA7-261D-447D-75D0-141429E8B690}"/>
              </a:ext>
            </a:extLst>
          </p:cNvPr>
          <p:cNvSpPr>
            <a:spLocks noGrp="1"/>
          </p:cNvSpPr>
          <p:nvPr>
            <p:ph type="body" idx="1"/>
          </p:nvPr>
        </p:nvSpPr>
        <p:spPr/>
        <p:txBody>
          <a:bodyPr/>
          <a:lstStyle/>
          <a:p>
            <a:r>
              <a:rPr lang="en-GB"/>
              <a:t>Can this be condensed using ‘info graphics’ ? As per slide of other themes.</a:t>
            </a:r>
          </a:p>
        </p:txBody>
      </p:sp>
      <p:sp>
        <p:nvSpPr>
          <p:cNvPr id="4" name="Slide Number Placeholder 3">
            <a:extLst>
              <a:ext uri="{FF2B5EF4-FFF2-40B4-BE49-F238E27FC236}">
                <a16:creationId xmlns:a16="http://schemas.microsoft.com/office/drawing/2014/main" id="{56D6A8CA-2A53-870C-844D-A369313FA10C}"/>
              </a:ext>
            </a:extLst>
          </p:cNvPr>
          <p:cNvSpPr>
            <a:spLocks noGrp="1"/>
          </p:cNvSpPr>
          <p:nvPr>
            <p:ph type="sldNum" sz="quarter" idx="5"/>
          </p:nvPr>
        </p:nvSpPr>
        <p:spPr/>
        <p:txBody>
          <a:bodyPr/>
          <a:lstStyle/>
          <a:p>
            <a:fld id="{7782AED1-8E4F-4F7F-9894-862A7B5B338F}" type="slidenum">
              <a:rPr lang="en-GB" smtClean="0"/>
              <a:t>5</a:t>
            </a:fld>
            <a:endParaRPr lang="en-GB"/>
          </a:p>
        </p:txBody>
      </p:sp>
    </p:spTree>
    <p:extLst>
      <p:ext uri="{BB962C8B-B14F-4D97-AF65-F5344CB8AC3E}">
        <p14:creationId xmlns:p14="http://schemas.microsoft.com/office/powerpoint/2010/main" val="9323040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a:t>Page rebuilt to allow for changes requested in points 8 and 9 as this is a photo on a slide. </a:t>
            </a:r>
          </a:p>
          <a:p>
            <a:r>
              <a:rPr lang="en-GB"/>
              <a:t>Replacing the Logos with approved logos from Eureka is a VERY time consuming activity!! You have a 5 page web form to specify the reason for download and the T&amp;C</a:t>
            </a:r>
          </a:p>
          <a:p>
            <a:r>
              <a:rPr lang="en-GB"/>
              <a:t>Font changed to Roboto Slab to fit in with corporate ID</a:t>
            </a:r>
          </a:p>
          <a:p>
            <a:r>
              <a:rPr lang="en-GB"/>
              <a:t>Date changed to allow editing </a:t>
            </a:r>
          </a:p>
          <a:p>
            <a:r>
              <a:rPr lang="en-GB"/>
              <a:t>Not able to replicate the Graphics in this due to limitations in </a:t>
            </a:r>
            <a:r>
              <a:rPr lang="en-GB" err="1"/>
              <a:t>Powerpoint</a:t>
            </a:r>
            <a:r>
              <a:rPr lang="en-GB"/>
              <a:t>.</a:t>
            </a:r>
          </a:p>
          <a:p>
            <a:r>
              <a:rPr lang="en-GB"/>
              <a:t>For the purpose of the prospectus, this includes </a:t>
            </a:r>
          </a:p>
        </p:txBody>
      </p:sp>
      <p:sp>
        <p:nvSpPr>
          <p:cNvPr id="4" name="Slide Number Placeholder 3"/>
          <p:cNvSpPr>
            <a:spLocks noGrp="1"/>
          </p:cNvSpPr>
          <p:nvPr>
            <p:ph type="sldNum" sz="quarter" idx="5"/>
          </p:nvPr>
        </p:nvSpPr>
        <p:spPr/>
        <p:txBody>
          <a:bodyPr/>
          <a:lstStyle/>
          <a:p>
            <a:fld id="{7782AED1-8E4F-4F7F-9894-862A7B5B338F}" type="slidenum">
              <a:rPr lang="en-GB" smtClean="0"/>
              <a:t>6</a:t>
            </a:fld>
            <a:endParaRPr lang="en-GB"/>
          </a:p>
        </p:txBody>
      </p:sp>
    </p:spTree>
    <p:extLst>
      <p:ext uri="{BB962C8B-B14F-4D97-AF65-F5344CB8AC3E}">
        <p14:creationId xmlns:p14="http://schemas.microsoft.com/office/powerpoint/2010/main" val="26753419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82AED1-8E4F-4F7F-9894-862A7B5B338F}" type="slidenum">
              <a:rPr lang="en-GB" smtClean="0"/>
              <a:t>9</a:t>
            </a:fld>
            <a:endParaRPr lang="en-GB"/>
          </a:p>
        </p:txBody>
      </p:sp>
    </p:spTree>
    <p:extLst>
      <p:ext uri="{BB962C8B-B14F-4D97-AF65-F5344CB8AC3E}">
        <p14:creationId xmlns:p14="http://schemas.microsoft.com/office/powerpoint/2010/main" val="1848260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8B260F-38AD-161F-1777-A4FA7FDC7F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966FC7-1E71-482A-D8EE-DD03874BED24}"/>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EF7FA08D-EFDF-DC45-D401-FA17807EDC38}"/>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782B00B9-EF66-B2FA-E82A-49CE85C9F833}"/>
              </a:ext>
            </a:extLst>
          </p:cNvPr>
          <p:cNvSpPr>
            <a:spLocks noGrp="1"/>
          </p:cNvSpPr>
          <p:nvPr>
            <p:ph type="sldNum" sz="quarter" idx="5"/>
          </p:nvPr>
        </p:nvSpPr>
        <p:spPr/>
        <p:txBody>
          <a:bodyPr/>
          <a:lstStyle/>
          <a:p>
            <a:fld id="{7782AED1-8E4F-4F7F-9894-862A7B5B338F}" type="slidenum">
              <a:rPr lang="en-GB" smtClean="0"/>
              <a:t>10</a:t>
            </a:fld>
            <a:endParaRPr lang="en-GB"/>
          </a:p>
        </p:txBody>
      </p:sp>
    </p:spTree>
    <p:extLst>
      <p:ext uri="{BB962C8B-B14F-4D97-AF65-F5344CB8AC3E}">
        <p14:creationId xmlns:p14="http://schemas.microsoft.com/office/powerpoint/2010/main" val="35190921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7EC6D7-754E-75AE-3BBF-3DF00A7BA1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65E12B-DFC5-49C8-1958-77A649F82DEE}"/>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86C16131-64FA-8FFC-6131-4490F6C902C3}"/>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705C9C5E-442E-B855-2013-2109362411D3}"/>
              </a:ext>
            </a:extLst>
          </p:cNvPr>
          <p:cNvSpPr>
            <a:spLocks noGrp="1"/>
          </p:cNvSpPr>
          <p:nvPr>
            <p:ph type="sldNum" sz="quarter" idx="5"/>
          </p:nvPr>
        </p:nvSpPr>
        <p:spPr/>
        <p:txBody>
          <a:bodyPr/>
          <a:lstStyle/>
          <a:p>
            <a:fld id="{7782AED1-8E4F-4F7F-9894-862A7B5B338F}" type="slidenum">
              <a:rPr lang="en-GB" smtClean="0"/>
              <a:t>11</a:t>
            </a:fld>
            <a:endParaRPr lang="en-GB"/>
          </a:p>
        </p:txBody>
      </p:sp>
    </p:spTree>
    <p:extLst>
      <p:ext uri="{BB962C8B-B14F-4D97-AF65-F5344CB8AC3E}">
        <p14:creationId xmlns:p14="http://schemas.microsoft.com/office/powerpoint/2010/main" val="34643477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82AED1-8E4F-4F7F-9894-862A7B5B338F}" type="slidenum">
              <a:rPr lang="en-GB" smtClean="0"/>
              <a:t>12</a:t>
            </a:fld>
            <a:endParaRPr lang="en-GB"/>
          </a:p>
        </p:txBody>
      </p:sp>
    </p:spTree>
    <p:extLst>
      <p:ext uri="{BB962C8B-B14F-4D97-AF65-F5344CB8AC3E}">
        <p14:creationId xmlns:p14="http://schemas.microsoft.com/office/powerpoint/2010/main" val="35297668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Blank)">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7280" y="365129"/>
            <a:ext cx="11421409" cy="1325563"/>
          </a:xfrm>
          <a:prstGeom prst="rect">
            <a:avLst/>
          </a:prstGeom>
        </p:spPr>
        <p:txBody>
          <a:bodyPr/>
          <a:lstStyle>
            <a:lvl1pPr>
              <a:defRPr b="1">
                <a:solidFill>
                  <a:srgbClr val="0A406C"/>
                </a:solidFill>
              </a:defRPr>
            </a:lvl1pPr>
          </a:lstStyle>
          <a:p>
            <a:r>
              <a:rPr lang="en-GB"/>
              <a:t>Slide title</a:t>
            </a:r>
            <a:endParaRPr lang="en-US"/>
          </a:p>
        </p:txBody>
      </p:sp>
      <p:sp>
        <p:nvSpPr>
          <p:cNvPr id="3" name="Content Placeholder 2"/>
          <p:cNvSpPr>
            <a:spLocks noGrp="1"/>
          </p:cNvSpPr>
          <p:nvPr>
            <p:ph idx="1" hasCustomPrompt="1"/>
          </p:nvPr>
        </p:nvSpPr>
        <p:spPr>
          <a:xfrm>
            <a:off x="407277" y="2795757"/>
            <a:ext cx="11421411" cy="3381211"/>
          </a:xfrm>
          <a:prstGeom prst="rect">
            <a:avLst/>
          </a:prstGeom>
        </p:spPr>
        <p:txBody>
          <a:bodyPr/>
          <a:lstStyle>
            <a:lvl1pPr>
              <a:defRPr>
                <a:solidFill>
                  <a:srgbClr val="081830"/>
                </a:solidFill>
              </a:defRPr>
            </a:lvl1pPr>
            <a:lvl2pPr>
              <a:defRPr>
                <a:solidFill>
                  <a:srgbClr val="081830"/>
                </a:solidFill>
              </a:defRPr>
            </a:lvl2pPr>
            <a:lvl3pPr>
              <a:defRPr>
                <a:solidFill>
                  <a:srgbClr val="081830"/>
                </a:solidFill>
              </a:defRPr>
            </a:lvl3pPr>
            <a:lvl4pPr>
              <a:defRPr>
                <a:solidFill>
                  <a:srgbClr val="081830"/>
                </a:solidFill>
              </a:defRPr>
            </a:lvl4pPr>
            <a:lvl5pPr>
              <a:defRPr>
                <a:solidFill>
                  <a:srgbClr val="081830"/>
                </a:solidFill>
              </a:defRPr>
            </a:lvl5pPr>
          </a:lstStyle>
          <a:p>
            <a:pPr lvl="0"/>
            <a:r>
              <a:rPr lang="en-GB"/>
              <a:t>Click to add body text</a:t>
            </a:r>
          </a:p>
          <a:p>
            <a:pPr lvl="1"/>
            <a:r>
              <a:rPr lang="en-GB"/>
              <a:t>Second level</a:t>
            </a:r>
          </a:p>
          <a:p>
            <a:pPr lvl="2"/>
            <a:r>
              <a:rPr lang="en-GB"/>
              <a:t>Third level</a:t>
            </a:r>
          </a:p>
          <a:p>
            <a:pPr lvl="3"/>
            <a:r>
              <a:rPr lang="en-GB"/>
              <a:t>Fourth level</a:t>
            </a:r>
          </a:p>
          <a:p>
            <a:pPr lvl="4"/>
            <a:r>
              <a:rPr lang="en-GB"/>
              <a:t>Fifth level</a:t>
            </a:r>
            <a:endParaRPr lang="en-US"/>
          </a:p>
        </p:txBody>
      </p:sp>
      <p:sp>
        <p:nvSpPr>
          <p:cNvPr id="9" name="Text Placeholder 8">
            <a:extLst>
              <a:ext uri="{FF2B5EF4-FFF2-40B4-BE49-F238E27FC236}">
                <a16:creationId xmlns:a16="http://schemas.microsoft.com/office/drawing/2014/main" id="{13989198-0118-0A4C-85EB-6E6554187995}"/>
              </a:ext>
            </a:extLst>
          </p:cNvPr>
          <p:cNvSpPr>
            <a:spLocks noGrp="1"/>
          </p:cNvSpPr>
          <p:nvPr>
            <p:ph type="body" sz="quarter" idx="10" hasCustomPrompt="1"/>
          </p:nvPr>
        </p:nvSpPr>
        <p:spPr>
          <a:xfrm>
            <a:off x="407277" y="1884369"/>
            <a:ext cx="11421411" cy="806285"/>
          </a:xfrm>
          <a:prstGeom prst="rect">
            <a:avLst/>
          </a:prstGeom>
        </p:spPr>
        <p:txBody>
          <a:bodyPr/>
          <a:lstStyle>
            <a:lvl1pPr marL="0" indent="0">
              <a:buNone/>
              <a:defRPr b="1">
                <a:solidFill>
                  <a:srgbClr val="623E87"/>
                </a:solidFill>
              </a:defRPr>
            </a:lvl1pPr>
          </a:lstStyle>
          <a:p>
            <a:pPr lvl="0"/>
            <a:r>
              <a:rPr lang="en-US"/>
              <a:t>Click to add a </a:t>
            </a:r>
            <a:r>
              <a:rPr lang="en-US" err="1"/>
              <a:t>subheader</a:t>
            </a:r>
            <a:endParaRPr lang="en-US"/>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a:solidFill>
                  <a:srgbClr val="0A406C"/>
                </a:solidFill>
              </a:rPr>
              <a:t>© Cranfield University </a:t>
            </a:r>
            <a:fld id="{9F749477-C6E1-0848-80BB-E9ECD956F19F}" type="datetime6">
              <a:rPr lang="en-GB" sz="600" smtClean="0">
                <a:solidFill>
                  <a:srgbClr val="0A406C"/>
                </a:solidFill>
              </a:rPr>
              <a:t>October 25</a:t>
            </a:fld>
            <a:endParaRPr lang="en-US" sz="600">
              <a:solidFill>
                <a:srgbClr val="0A406C"/>
              </a:solidFill>
            </a:endParaRPr>
          </a:p>
        </p:txBody>
      </p:sp>
    </p:spTree>
    <p:extLst>
      <p:ext uri="{BB962C8B-B14F-4D97-AF65-F5344CB8AC3E}">
        <p14:creationId xmlns:p14="http://schemas.microsoft.com/office/powerpoint/2010/main" val="23330638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Re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7278" y="365129"/>
            <a:ext cx="7570076" cy="1325563"/>
          </a:xfrm>
          <a:prstGeom prst="rect">
            <a:avLst/>
          </a:prstGeom>
        </p:spPr>
        <p:txBody>
          <a:bodyPr/>
          <a:lstStyle>
            <a:lvl1pPr>
              <a:defRPr b="1">
                <a:solidFill>
                  <a:srgbClr val="0A406C"/>
                </a:solidFill>
              </a:defRPr>
            </a:lvl1pPr>
          </a:lstStyle>
          <a:p>
            <a:r>
              <a:rPr lang="en-GB"/>
              <a:t>Slide title</a:t>
            </a:r>
            <a:endParaRPr lang="en-US"/>
          </a:p>
        </p:txBody>
      </p:sp>
      <p:sp>
        <p:nvSpPr>
          <p:cNvPr id="3" name="Content Placeholder 2"/>
          <p:cNvSpPr>
            <a:spLocks noGrp="1"/>
          </p:cNvSpPr>
          <p:nvPr>
            <p:ph idx="1" hasCustomPrompt="1"/>
          </p:nvPr>
        </p:nvSpPr>
        <p:spPr>
          <a:xfrm>
            <a:off x="407280" y="2795757"/>
            <a:ext cx="9776321" cy="3381211"/>
          </a:xfrm>
          <a:prstGeom prst="rect">
            <a:avLst/>
          </a:prstGeom>
        </p:spPr>
        <p:txBody>
          <a:bodyPr/>
          <a:lstStyle>
            <a:lvl1pPr>
              <a:defRPr>
                <a:solidFill>
                  <a:srgbClr val="081830"/>
                </a:solidFill>
              </a:defRPr>
            </a:lvl1pPr>
            <a:lvl2pPr>
              <a:defRPr>
                <a:solidFill>
                  <a:srgbClr val="081830"/>
                </a:solidFill>
              </a:defRPr>
            </a:lvl2pPr>
            <a:lvl3pPr>
              <a:defRPr>
                <a:solidFill>
                  <a:srgbClr val="081830"/>
                </a:solidFill>
              </a:defRPr>
            </a:lvl3pPr>
            <a:lvl4pPr>
              <a:defRPr>
                <a:solidFill>
                  <a:srgbClr val="081830"/>
                </a:solidFill>
              </a:defRPr>
            </a:lvl4pPr>
            <a:lvl5pPr>
              <a:defRPr>
                <a:solidFill>
                  <a:srgbClr val="081830"/>
                </a:solidFill>
              </a:defRPr>
            </a:lvl5pPr>
          </a:lstStyle>
          <a:p>
            <a:pPr lvl="0"/>
            <a:r>
              <a:rPr lang="en-GB"/>
              <a:t>Click to add body text</a:t>
            </a:r>
          </a:p>
          <a:p>
            <a:pPr lvl="1"/>
            <a:r>
              <a:rPr lang="en-GB"/>
              <a:t>Second level</a:t>
            </a:r>
          </a:p>
          <a:p>
            <a:pPr lvl="2"/>
            <a:r>
              <a:rPr lang="en-GB"/>
              <a:t>Third level</a:t>
            </a:r>
          </a:p>
          <a:p>
            <a:pPr lvl="3"/>
            <a:r>
              <a:rPr lang="en-GB"/>
              <a:t>Fourth level</a:t>
            </a:r>
          </a:p>
          <a:p>
            <a:pPr lvl="4"/>
            <a:r>
              <a:rPr lang="en-GB"/>
              <a:t>Fifth level</a:t>
            </a:r>
            <a:endParaRPr lang="en-US"/>
          </a:p>
        </p:txBody>
      </p:sp>
      <p:sp>
        <p:nvSpPr>
          <p:cNvPr id="9" name="Text Placeholder 8">
            <a:extLst>
              <a:ext uri="{FF2B5EF4-FFF2-40B4-BE49-F238E27FC236}">
                <a16:creationId xmlns:a16="http://schemas.microsoft.com/office/drawing/2014/main" id="{13989198-0118-0A4C-85EB-6E6554187995}"/>
              </a:ext>
            </a:extLst>
          </p:cNvPr>
          <p:cNvSpPr>
            <a:spLocks noGrp="1"/>
          </p:cNvSpPr>
          <p:nvPr>
            <p:ph type="body" sz="quarter" idx="10" hasCustomPrompt="1"/>
          </p:nvPr>
        </p:nvSpPr>
        <p:spPr>
          <a:xfrm>
            <a:off x="407280" y="1884369"/>
            <a:ext cx="9776321" cy="806285"/>
          </a:xfrm>
          <a:prstGeom prst="rect">
            <a:avLst/>
          </a:prstGeom>
        </p:spPr>
        <p:txBody>
          <a:bodyPr/>
          <a:lstStyle>
            <a:lvl1pPr marL="0" indent="0">
              <a:buNone/>
              <a:defRPr b="1">
                <a:solidFill>
                  <a:srgbClr val="820F20"/>
                </a:solidFill>
              </a:defRPr>
            </a:lvl1pPr>
          </a:lstStyle>
          <a:p>
            <a:pPr lvl="0"/>
            <a:r>
              <a:rPr lang="en-US"/>
              <a:t>Click to add a </a:t>
            </a:r>
            <a:r>
              <a:rPr lang="en-US" err="1"/>
              <a:t>subheader</a:t>
            </a:r>
            <a:endParaRPr lang="en-US"/>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a:solidFill>
                  <a:srgbClr val="0A406C"/>
                </a:solidFill>
              </a:rPr>
              <a:t>© Cranfield University </a:t>
            </a:r>
            <a:fld id="{9F749477-C6E1-0848-80BB-E9ECD956F19F}" type="datetime6">
              <a:rPr lang="en-GB" sz="600" smtClean="0">
                <a:solidFill>
                  <a:srgbClr val="0A406C"/>
                </a:solidFill>
              </a:rPr>
              <a:t>October 25</a:t>
            </a:fld>
            <a:endParaRPr lang="en-US" sz="600">
              <a:solidFill>
                <a:srgbClr val="0A406C"/>
              </a:solidFill>
            </a:endParaRPr>
          </a:p>
        </p:txBody>
      </p:sp>
      <p:sp>
        <p:nvSpPr>
          <p:cNvPr id="10" name="Freeform 9">
            <a:extLst>
              <a:ext uri="{FF2B5EF4-FFF2-40B4-BE49-F238E27FC236}">
                <a16:creationId xmlns:a16="http://schemas.microsoft.com/office/drawing/2014/main" id="{A4A9816F-B2CA-024D-8E79-F64A592F8E02}"/>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E50139"/>
              </a:gs>
              <a:gs pos="55000">
                <a:srgbClr val="820F20"/>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1" name="Freeform 10">
            <a:extLst>
              <a:ext uri="{FF2B5EF4-FFF2-40B4-BE49-F238E27FC236}">
                <a16:creationId xmlns:a16="http://schemas.microsoft.com/office/drawing/2014/main" id="{B0F92F61-3307-434E-B73F-71CC85FF3EBF}"/>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2" name="Oval 11">
            <a:extLst>
              <a:ext uri="{FF2B5EF4-FFF2-40B4-BE49-F238E27FC236}">
                <a16:creationId xmlns:a16="http://schemas.microsoft.com/office/drawing/2014/main" id="{A2827788-6C5B-BC4F-B665-54254BD201E9}"/>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5" name="Picture 14">
            <a:extLst>
              <a:ext uri="{FF2B5EF4-FFF2-40B4-BE49-F238E27FC236}">
                <a16:creationId xmlns:a16="http://schemas.microsoft.com/office/drawing/2014/main" id="{713E9E31-BF25-624D-9668-A447B3267764}"/>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17" name="Picture Placeholder 16">
            <a:extLst>
              <a:ext uri="{FF2B5EF4-FFF2-40B4-BE49-F238E27FC236}">
                <a16:creationId xmlns:a16="http://schemas.microsoft.com/office/drawing/2014/main" id="{2B54A95D-A137-9941-A494-CBE064DBF7B2}"/>
              </a:ext>
            </a:extLst>
          </p:cNvPr>
          <p:cNvSpPr>
            <a:spLocks noGrp="1"/>
          </p:cNvSpPr>
          <p:nvPr>
            <p:ph type="pic" sz="quarter" idx="11"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a:t>Change logo (optional)</a:t>
            </a:r>
          </a:p>
        </p:txBody>
      </p:sp>
    </p:spTree>
    <p:extLst>
      <p:ext uri="{BB962C8B-B14F-4D97-AF65-F5344CB8AC3E}">
        <p14:creationId xmlns:p14="http://schemas.microsoft.com/office/powerpoint/2010/main" val="23592286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Purple impact slide">
    <p:spTree>
      <p:nvGrpSpPr>
        <p:cNvPr id="1" name=""/>
        <p:cNvGrpSpPr/>
        <p:nvPr/>
      </p:nvGrpSpPr>
      <p:grpSpPr>
        <a:xfrm>
          <a:off x="0" y="0"/>
          <a:ext cx="0" cy="0"/>
          <a:chOff x="0" y="0"/>
          <a:chExt cx="0" cy="0"/>
        </a:xfrm>
      </p:grpSpPr>
      <p:sp>
        <p:nvSpPr>
          <p:cNvPr id="4" name="Rectangle 3"/>
          <p:cNvSpPr/>
          <p:nvPr userDrawn="1"/>
        </p:nvSpPr>
        <p:spPr>
          <a:xfrm>
            <a:off x="0" y="0"/>
            <a:ext cx="5232400" cy="6858000"/>
          </a:xfrm>
          <a:prstGeom prst="rect">
            <a:avLst/>
          </a:prstGeom>
          <a:solidFill>
            <a:srgbClr val="442B5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solidFill>
                <a:prstClr val="white"/>
              </a:solidFill>
            </a:endParaRPr>
          </a:p>
        </p:txBody>
      </p:sp>
      <p:sp>
        <p:nvSpPr>
          <p:cNvPr id="7" name="Content Placeholder 2"/>
          <p:cNvSpPr>
            <a:spLocks noGrp="1"/>
          </p:cNvSpPr>
          <p:nvPr>
            <p:ph sz="quarter" idx="18"/>
          </p:nvPr>
        </p:nvSpPr>
        <p:spPr>
          <a:xfrm>
            <a:off x="5231904" y="4"/>
            <a:ext cx="6960096" cy="6857999"/>
          </a:xfrm>
          <a:prstGeom prst="rect">
            <a:avLst/>
          </a:prstGeom>
        </p:spPr>
        <p:txBody>
          <a:bodyPr/>
          <a:lstStyle>
            <a:lvl1pPr>
              <a:defRPr b="0" i="0">
                <a:latin typeface="Arial" panose="020B0604020202020204" pitchFamily="34" charset="0"/>
                <a:ea typeface="Arial" panose="020B0604020202020204" pitchFamily="34" charset="0"/>
                <a:cs typeface="Arial" panose="020B0604020202020204" pitchFamily="34" charset="0"/>
              </a:defRPr>
            </a:lvl1pPr>
            <a:lvl2pPr>
              <a:defRPr b="0" i="0">
                <a:latin typeface="Arial" panose="020B0604020202020204" pitchFamily="34" charset="0"/>
                <a:ea typeface="Arial" panose="020B0604020202020204" pitchFamily="34" charset="0"/>
                <a:cs typeface="Arial" panose="020B0604020202020204" pitchFamily="34" charset="0"/>
              </a:defRPr>
            </a:lvl2pPr>
            <a:lvl3pPr>
              <a:defRPr b="0" i="0">
                <a:latin typeface="Arial" panose="020B0604020202020204" pitchFamily="34" charset="0"/>
                <a:ea typeface="Arial" panose="020B0604020202020204" pitchFamily="34" charset="0"/>
                <a:cs typeface="Arial" panose="020B0604020202020204" pitchFamily="34" charset="0"/>
              </a:defRPr>
            </a:lvl3pPr>
            <a:lvl4pPr>
              <a:defRPr b="0" i="0">
                <a:latin typeface="Arial" panose="020B0604020202020204" pitchFamily="34" charset="0"/>
                <a:ea typeface="Arial" panose="020B0604020202020204" pitchFamily="34" charset="0"/>
                <a:cs typeface="Arial" panose="020B0604020202020204" pitchFamily="34" charset="0"/>
              </a:defRPr>
            </a:lvl4pPr>
            <a:lvl5pPr>
              <a:defRPr b="0" i="0">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p:txBody>
      </p:sp>
      <p:sp>
        <p:nvSpPr>
          <p:cNvPr id="10" name="Text Placeholder 8"/>
          <p:cNvSpPr>
            <a:spLocks noGrp="1"/>
          </p:cNvSpPr>
          <p:nvPr>
            <p:ph type="body" sz="quarter" idx="14"/>
          </p:nvPr>
        </p:nvSpPr>
        <p:spPr>
          <a:xfrm>
            <a:off x="407368" y="404665"/>
            <a:ext cx="4440493" cy="5976662"/>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bg1"/>
                </a:solidFill>
                <a:latin typeface="Arial" panose="020B0604020202020204" pitchFamily="34" charset="0"/>
                <a:ea typeface="Arial" panose="020B0604020202020204" pitchFamily="34" charset="0"/>
                <a:cs typeface="Arial" panose="020B0604020202020204" pitchFamily="34" charset="0"/>
              </a:defRPr>
            </a:lvl1pPr>
            <a:lvl2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2pPr>
            <a:lvl3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3pPr>
            <a:lvl4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4pPr>
            <a:lvl5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11015872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Red impact slide">
    <p:spTree>
      <p:nvGrpSpPr>
        <p:cNvPr id="1" name=""/>
        <p:cNvGrpSpPr/>
        <p:nvPr/>
      </p:nvGrpSpPr>
      <p:grpSpPr>
        <a:xfrm>
          <a:off x="0" y="0"/>
          <a:ext cx="0" cy="0"/>
          <a:chOff x="0" y="0"/>
          <a:chExt cx="0" cy="0"/>
        </a:xfrm>
      </p:grpSpPr>
      <p:sp>
        <p:nvSpPr>
          <p:cNvPr id="4" name="Rectangle 3"/>
          <p:cNvSpPr/>
          <p:nvPr userDrawn="1"/>
        </p:nvSpPr>
        <p:spPr>
          <a:xfrm>
            <a:off x="0" y="0"/>
            <a:ext cx="5232400" cy="6858000"/>
          </a:xfrm>
          <a:prstGeom prst="rect">
            <a:avLst/>
          </a:prstGeom>
          <a:solidFill>
            <a:srgbClr val="820E2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solidFill>
                <a:prstClr val="white"/>
              </a:solidFill>
            </a:endParaRPr>
          </a:p>
        </p:txBody>
      </p:sp>
      <p:sp>
        <p:nvSpPr>
          <p:cNvPr id="7" name="Content Placeholder 2"/>
          <p:cNvSpPr>
            <a:spLocks noGrp="1"/>
          </p:cNvSpPr>
          <p:nvPr>
            <p:ph sz="quarter" idx="18"/>
          </p:nvPr>
        </p:nvSpPr>
        <p:spPr>
          <a:xfrm>
            <a:off x="5231904" y="4"/>
            <a:ext cx="6960096" cy="6857999"/>
          </a:xfrm>
          <a:prstGeom prst="rect">
            <a:avLst/>
          </a:prstGeom>
        </p:spPr>
        <p:txBody>
          <a:bodyPr/>
          <a:lstStyle>
            <a:lvl1pPr>
              <a:defRPr b="0" i="0">
                <a:latin typeface="Arial" panose="020B0604020202020204" pitchFamily="34" charset="0"/>
                <a:ea typeface="Arial" panose="020B0604020202020204" pitchFamily="34" charset="0"/>
                <a:cs typeface="Arial" panose="020B0604020202020204" pitchFamily="34" charset="0"/>
              </a:defRPr>
            </a:lvl1pPr>
            <a:lvl2pPr>
              <a:defRPr b="0" i="0">
                <a:latin typeface="Arial" panose="020B0604020202020204" pitchFamily="34" charset="0"/>
                <a:ea typeface="Arial" panose="020B0604020202020204" pitchFamily="34" charset="0"/>
                <a:cs typeface="Arial" panose="020B0604020202020204" pitchFamily="34" charset="0"/>
              </a:defRPr>
            </a:lvl2pPr>
            <a:lvl3pPr>
              <a:defRPr b="0" i="0">
                <a:latin typeface="Arial" panose="020B0604020202020204" pitchFamily="34" charset="0"/>
                <a:ea typeface="Arial" panose="020B0604020202020204" pitchFamily="34" charset="0"/>
                <a:cs typeface="Arial" panose="020B0604020202020204" pitchFamily="34" charset="0"/>
              </a:defRPr>
            </a:lvl3pPr>
            <a:lvl4pPr>
              <a:defRPr b="0" i="0">
                <a:latin typeface="Arial" panose="020B0604020202020204" pitchFamily="34" charset="0"/>
                <a:ea typeface="Arial" panose="020B0604020202020204" pitchFamily="34" charset="0"/>
                <a:cs typeface="Arial" panose="020B0604020202020204" pitchFamily="34" charset="0"/>
              </a:defRPr>
            </a:lvl4pPr>
            <a:lvl5pPr>
              <a:defRPr b="0" i="0">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p:txBody>
      </p:sp>
      <p:sp>
        <p:nvSpPr>
          <p:cNvPr id="10" name="Text Placeholder 8"/>
          <p:cNvSpPr>
            <a:spLocks noGrp="1"/>
          </p:cNvSpPr>
          <p:nvPr>
            <p:ph type="body" sz="quarter" idx="14"/>
          </p:nvPr>
        </p:nvSpPr>
        <p:spPr>
          <a:xfrm>
            <a:off x="407368" y="404665"/>
            <a:ext cx="4440493" cy="5976662"/>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bg1"/>
                </a:solidFill>
                <a:latin typeface="Arial" panose="020B0604020202020204" pitchFamily="34" charset="0"/>
                <a:ea typeface="Arial" panose="020B0604020202020204" pitchFamily="34" charset="0"/>
                <a:cs typeface="Arial" panose="020B0604020202020204" pitchFamily="34" charset="0"/>
              </a:defRPr>
            </a:lvl1pPr>
            <a:lvl2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2pPr>
            <a:lvl3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3pPr>
            <a:lvl4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4pPr>
            <a:lvl5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79419190"/>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Yellow impact slide">
    <p:spTree>
      <p:nvGrpSpPr>
        <p:cNvPr id="1" name=""/>
        <p:cNvGrpSpPr/>
        <p:nvPr/>
      </p:nvGrpSpPr>
      <p:grpSpPr>
        <a:xfrm>
          <a:off x="0" y="0"/>
          <a:ext cx="0" cy="0"/>
          <a:chOff x="0" y="0"/>
          <a:chExt cx="0" cy="0"/>
        </a:xfrm>
      </p:grpSpPr>
      <p:sp>
        <p:nvSpPr>
          <p:cNvPr id="4" name="Rectangle 3"/>
          <p:cNvSpPr/>
          <p:nvPr userDrawn="1"/>
        </p:nvSpPr>
        <p:spPr>
          <a:xfrm>
            <a:off x="6959600" y="0"/>
            <a:ext cx="5232400" cy="6858000"/>
          </a:xfrm>
          <a:prstGeom prst="rect">
            <a:avLst/>
          </a:prstGeom>
          <a:solidFill>
            <a:srgbClr val="DD7A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solidFill>
                <a:prstClr val="white"/>
              </a:solidFill>
            </a:endParaRPr>
          </a:p>
        </p:txBody>
      </p:sp>
      <p:sp>
        <p:nvSpPr>
          <p:cNvPr id="7" name="Content Placeholder 2"/>
          <p:cNvSpPr>
            <a:spLocks noGrp="1"/>
          </p:cNvSpPr>
          <p:nvPr>
            <p:ph sz="quarter" idx="18"/>
          </p:nvPr>
        </p:nvSpPr>
        <p:spPr>
          <a:xfrm>
            <a:off x="5231904" y="4"/>
            <a:ext cx="6960096" cy="6857999"/>
          </a:xfrm>
          <a:prstGeom prst="rect">
            <a:avLst/>
          </a:prstGeom>
        </p:spPr>
        <p:txBody>
          <a:bodyPr/>
          <a:lstStyle>
            <a:lvl1pPr>
              <a:defRPr b="0" i="0">
                <a:latin typeface="Arial" panose="020B0604020202020204" pitchFamily="34" charset="0"/>
                <a:ea typeface="Arial" panose="020B0604020202020204" pitchFamily="34" charset="0"/>
                <a:cs typeface="Arial" panose="020B0604020202020204" pitchFamily="34" charset="0"/>
              </a:defRPr>
            </a:lvl1pPr>
            <a:lvl2pPr>
              <a:defRPr b="0" i="0">
                <a:latin typeface="Arial" panose="020B0604020202020204" pitchFamily="34" charset="0"/>
                <a:ea typeface="Arial" panose="020B0604020202020204" pitchFamily="34" charset="0"/>
                <a:cs typeface="Arial" panose="020B0604020202020204" pitchFamily="34" charset="0"/>
              </a:defRPr>
            </a:lvl2pPr>
            <a:lvl3pPr>
              <a:defRPr b="0" i="0">
                <a:latin typeface="Arial" panose="020B0604020202020204" pitchFamily="34" charset="0"/>
                <a:ea typeface="Arial" panose="020B0604020202020204" pitchFamily="34" charset="0"/>
                <a:cs typeface="Arial" panose="020B0604020202020204" pitchFamily="34" charset="0"/>
              </a:defRPr>
            </a:lvl3pPr>
            <a:lvl4pPr>
              <a:defRPr b="0" i="0">
                <a:latin typeface="Arial" panose="020B0604020202020204" pitchFamily="34" charset="0"/>
                <a:ea typeface="Arial" panose="020B0604020202020204" pitchFamily="34" charset="0"/>
                <a:cs typeface="Arial" panose="020B0604020202020204" pitchFamily="34" charset="0"/>
              </a:defRPr>
            </a:lvl4pPr>
            <a:lvl5pPr>
              <a:defRPr b="0" i="0">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p:txBody>
      </p:sp>
      <p:sp>
        <p:nvSpPr>
          <p:cNvPr id="10" name="Text Placeholder 8"/>
          <p:cNvSpPr>
            <a:spLocks noGrp="1"/>
          </p:cNvSpPr>
          <p:nvPr>
            <p:ph type="body" sz="quarter" idx="14"/>
          </p:nvPr>
        </p:nvSpPr>
        <p:spPr>
          <a:xfrm>
            <a:off x="407368" y="404665"/>
            <a:ext cx="4440493" cy="5976662"/>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bg1"/>
                </a:solidFill>
                <a:latin typeface="Arial" panose="020B0604020202020204" pitchFamily="34" charset="0"/>
                <a:ea typeface="Arial" panose="020B0604020202020204" pitchFamily="34" charset="0"/>
                <a:cs typeface="Arial" panose="020B0604020202020204" pitchFamily="34" charset="0"/>
              </a:defRPr>
            </a:lvl1pPr>
            <a:lvl2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2pPr>
            <a:lvl3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3pPr>
            <a:lvl4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4pPr>
            <a:lvl5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81629684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2" name="Rectangle 1"/>
          <p:cNvSpPr/>
          <p:nvPr userDrawn="1"/>
        </p:nvSpPr>
        <p:spPr>
          <a:xfrm>
            <a:off x="262469" y="188914"/>
            <a:ext cx="1608667" cy="1368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prstClr val="white"/>
              </a:solidFill>
            </a:endParaRPr>
          </a:p>
        </p:txBody>
      </p:sp>
      <p:pic>
        <p:nvPicPr>
          <p:cNvPr id="3" name="Picture 9"/>
          <p:cNvPicPr/>
          <p:nvPr userDrawn="1"/>
        </p:nvPicPr>
        <p:blipFill>
          <a:blip r:embed="rId2">
            <a:extLst>
              <a:ext uri="{28A0092B-C50C-407E-A947-70E740481C1C}">
                <a14:useLocalDpi xmlns:a14="http://schemas.microsoft.com/office/drawing/2010/main"/>
              </a:ext>
            </a:extLst>
          </a:blip>
          <a:srcRect/>
          <a:stretch>
            <a:fillRect/>
          </a:stretch>
        </p:blipFill>
        <p:spPr bwMode="auto">
          <a:xfrm>
            <a:off x="935570" y="1517650"/>
            <a:ext cx="3409951" cy="255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0"/>
          <p:cNvPicPr>
            <a:picLocks noChangeAspect="1"/>
          </p:cNvPicPr>
          <p:nvPr userDrawn="1"/>
        </p:nvPicPr>
        <p:blipFill>
          <a:blip r:embed="rId3">
            <a:extLst>
              <a:ext uri="{28A0092B-C50C-407E-A947-70E740481C1C}">
                <a14:useLocalDpi xmlns:a14="http://schemas.microsoft.com/office/drawing/2010/main"/>
              </a:ext>
            </a:extLst>
          </a:blip>
          <a:srcRect/>
          <a:stretch>
            <a:fillRect/>
          </a:stretch>
        </p:blipFill>
        <p:spPr bwMode="auto">
          <a:xfrm>
            <a:off x="4656668" y="4076700"/>
            <a:ext cx="4411133" cy="183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1"/>
          <p:cNvSpPr txBox="1">
            <a:spLocks noChangeArrowheads="1"/>
          </p:cNvSpPr>
          <p:nvPr userDrawn="1"/>
        </p:nvSpPr>
        <p:spPr bwMode="auto">
          <a:xfrm>
            <a:off x="4811185" y="2505075"/>
            <a:ext cx="6373283" cy="584200"/>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defRPr/>
            </a:pPr>
            <a:r>
              <a:rPr lang="en-GB" altLang="x-none" sz="3200" b="1">
                <a:solidFill>
                  <a:srgbClr val="0C406D"/>
                </a:solidFill>
                <a:latin typeface="Arial" panose="020B0604020202020204" pitchFamily="34" charset="0"/>
                <a:ea typeface="Arial" panose="020B0604020202020204" pitchFamily="34" charset="0"/>
                <a:cs typeface="Arial" panose="020B0604020202020204" pitchFamily="34" charset="0"/>
              </a:rPr>
              <a:t>www.cranfield.ac.uk</a:t>
            </a:r>
          </a:p>
        </p:txBody>
      </p:sp>
      <p:sp>
        <p:nvSpPr>
          <p:cNvPr id="6" name="TextBox 12"/>
          <p:cNvSpPr txBox="1">
            <a:spLocks noChangeArrowheads="1"/>
          </p:cNvSpPr>
          <p:nvPr userDrawn="1"/>
        </p:nvSpPr>
        <p:spPr bwMode="auto">
          <a:xfrm>
            <a:off x="4811187" y="3411543"/>
            <a:ext cx="6047316" cy="52387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defRPr/>
            </a:pPr>
            <a:r>
              <a:rPr lang="en-GB" altLang="en-US" sz="2800" b="1">
                <a:solidFill>
                  <a:srgbClr val="0099C4"/>
                </a:solidFill>
                <a:latin typeface="Arial" panose="020B0604020202020204" pitchFamily="34" charset="0"/>
                <a:cs typeface="Arial" panose="020B0604020202020204" pitchFamily="34" charset="0"/>
              </a:rPr>
              <a:t>T: +44 (0)1234 750111</a:t>
            </a:r>
            <a:endParaRPr lang="en-US" altLang="en-US" sz="2800" b="1">
              <a:solidFill>
                <a:srgbClr val="0099C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3773854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1117600" y="6356355"/>
            <a:ext cx="3657600" cy="365125"/>
          </a:xfrm>
        </p:spPr>
        <p:txBody>
          <a:bodyPr/>
          <a:lstStyle/>
          <a:p>
            <a:fld id="{82F288E0-7875-42C4-84C8-98DBBD3BF4D2}" type="datetimeFigureOut">
              <a:rPr lang="zh-CN" altLang="en-US" smtClean="0"/>
              <a:t>2025/10/27</a:t>
            </a:fld>
            <a:endParaRPr lang="zh-CN" altLang="en-US"/>
          </a:p>
        </p:txBody>
      </p:sp>
      <p:sp>
        <p:nvSpPr>
          <p:cNvPr id="3" name="页脚占位符 2"/>
          <p:cNvSpPr>
            <a:spLocks noGrp="1"/>
          </p:cNvSpPr>
          <p:nvPr>
            <p:ph type="ftr" sz="quarter" idx="11"/>
          </p:nvPr>
        </p:nvSpPr>
        <p:spPr>
          <a:xfrm>
            <a:off x="5384800" y="6356355"/>
            <a:ext cx="5486400" cy="365125"/>
          </a:xfrm>
        </p:spPr>
        <p:txBody>
          <a:bodyPr/>
          <a:lstStyle/>
          <a:p>
            <a:endParaRPr lang="zh-CN" altLang="en-US"/>
          </a:p>
        </p:txBody>
      </p:sp>
      <p:sp>
        <p:nvSpPr>
          <p:cNvPr id="4" name="灯片编号占位符 3"/>
          <p:cNvSpPr>
            <a:spLocks noGrp="1"/>
          </p:cNvSpPr>
          <p:nvPr>
            <p:ph type="sldNum" sz="quarter" idx="12"/>
          </p:nvPr>
        </p:nvSpPr>
        <p:spPr>
          <a:xfrm>
            <a:off x="11480800" y="6356355"/>
            <a:ext cx="3657600" cy="365125"/>
          </a:xfr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45162885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5B2976B1-5739-2142-B3CF-C38A25906283}" type="datetimeFigureOut">
              <a:rPr lang="en-US" smtClean="0"/>
              <a:t>10/27/2025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375334-7210-3D4D-9418-319874CA0740}" type="slidenum">
              <a:rPr lang="en-US" smtClean="0"/>
              <a:t>‹#›</a:t>
            </a:fld>
            <a:endParaRPr lang="en-US"/>
          </a:p>
        </p:txBody>
      </p:sp>
    </p:spTree>
    <p:extLst>
      <p:ext uri="{BB962C8B-B14F-4D97-AF65-F5344CB8AC3E}">
        <p14:creationId xmlns:p14="http://schemas.microsoft.com/office/powerpoint/2010/main" val="156244465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66383FD-ABC8-FF4F-93AF-BA81E5577F62}" type="datetimeFigureOut">
              <a:rPr lang="en-US" smtClean="0"/>
              <a:t>10/27/2025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C5596B-FB29-6749-8214-4CCCE35FAB01}" type="slidenum">
              <a:rPr lang="en-US" smtClean="0"/>
              <a:t>‹#›</a:t>
            </a:fld>
            <a:endParaRPr lang="en-US"/>
          </a:p>
        </p:txBody>
      </p:sp>
    </p:spTree>
    <p:extLst>
      <p:ext uri="{BB962C8B-B14F-4D97-AF65-F5344CB8AC3E}">
        <p14:creationId xmlns:p14="http://schemas.microsoft.com/office/powerpoint/2010/main" val="188427951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2976B1-5739-2142-B3CF-C38A25906283}" type="datetimeFigureOut">
              <a:rPr lang="en-US" smtClean="0"/>
              <a:t>10/27/2025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375334-7210-3D4D-9418-319874CA0740}" type="slidenum">
              <a:rPr lang="en-US" smtClean="0"/>
              <a:t>‹#›</a:t>
            </a:fld>
            <a:endParaRPr lang="en-US"/>
          </a:p>
        </p:txBody>
      </p:sp>
    </p:spTree>
    <p:extLst>
      <p:ext uri="{BB962C8B-B14F-4D97-AF65-F5344CB8AC3E}">
        <p14:creationId xmlns:p14="http://schemas.microsoft.com/office/powerpoint/2010/main" val="2173731426"/>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2976B1-5739-2142-B3CF-C38A25906283}" type="datetimeFigureOut">
              <a:rPr lang="en-US" smtClean="0"/>
              <a:t>10/27/2025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375334-7210-3D4D-9418-319874CA0740}" type="slidenum">
              <a:rPr lang="en-US" smtClean="0"/>
              <a:t>‹#›</a:t>
            </a:fld>
            <a:endParaRPr lang="en-US"/>
          </a:p>
        </p:txBody>
      </p:sp>
    </p:spTree>
    <p:extLst>
      <p:ext uri="{BB962C8B-B14F-4D97-AF65-F5344CB8AC3E}">
        <p14:creationId xmlns:p14="http://schemas.microsoft.com/office/powerpoint/2010/main" val="394632624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B2976B1-5739-2142-B3CF-C38A25906283}" type="datetimeFigureOut">
              <a:rPr lang="en-US" smtClean="0"/>
              <a:t>10/27/2025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F375334-7210-3D4D-9418-319874CA0740}" type="slidenum">
              <a:rPr lang="en-US" smtClean="0"/>
              <a:t>‹#›</a:t>
            </a:fld>
            <a:endParaRPr lang="en-US"/>
          </a:p>
        </p:txBody>
      </p:sp>
    </p:spTree>
    <p:extLst>
      <p:ext uri="{BB962C8B-B14F-4D97-AF65-F5344CB8AC3E}">
        <p14:creationId xmlns:p14="http://schemas.microsoft.com/office/powerpoint/2010/main" val="32982804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act info x3 (Purp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315" y="365129"/>
            <a:ext cx="7570076" cy="1325563"/>
          </a:xfrm>
          <a:prstGeom prst="rect">
            <a:avLst/>
          </a:prstGeom>
        </p:spPr>
        <p:txBody>
          <a:bodyPr/>
          <a:lstStyle>
            <a:lvl1pPr>
              <a:defRPr b="1">
                <a:solidFill>
                  <a:srgbClr val="0A406C"/>
                </a:solidFill>
              </a:defRPr>
            </a:lvl1pPr>
          </a:lstStyle>
          <a:p>
            <a:r>
              <a:rPr lang="en-GB"/>
              <a:t>Contacts x3</a:t>
            </a:r>
            <a:endParaRPr lang="en-US"/>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a:solidFill>
                  <a:srgbClr val="0A406C"/>
                </a:solidFill>
              </a:rPr>
              <a:t>© Cranfield University </a:t>
            </a:r>
            <a:fld id="{9F749477-C6E1-0848-80BB-E9ECD956F19F}" type="datetime6">
              <a:rPr lang="en-GB" sz="600" smtClean="0">
                <a:solidFill>
                  <a:srgbClr val="0A406C"/>
                </a:solidFill>
              </a:rPr>
              <a:t>October 25</a:t>
            </a:fld>
            <a:endParaRPr lang="en-US" sz="600">
              <a:solidFill>
                <a:srgbClr val="0A406C"/>
              </a:solidFill>
            </a:endParaRPr>
          </a:p>
        </p:txBody>
      </p:sp>
      <p:sp>
        <p:nvSpPr>
          <p:cNvPr id="5" name="Picture Placeholder 4">
            <a:extLst>
              <a:ext uri="{FF2B5EF4-FFF2-40B4-BE49-F238E27FC236}">
                <a16:creationId xmlns:a16="http://schemas.microsoft.com/office/drawing/2014/main" id="{27527392-0132-9043-8E98-FF9EE1FBE401}"/>
              </a:ext>
            </a:extLst>
          </p:cNvPr>
          <p:cNvSpPr>
            <a:spLocks noGrp="1"/>
          </p:cNvSpPr>
          <p:nvPr>
            <p:ph type="pic" sz="quarter" idx="10" hasCustomPrompt="1"/>
          </p:nvPr>
        </p:nvSpPr>
        <p:spPr>
          <a:xfrm>
            <a:off x="446694" y="1939926"/>
            <a:ext cx="2896199" cy="1707164"/>
          </a:xfrm>
          <a:prstGeom prst="rect">
            <a:avLst/>
          </a:prstGeom>
          <a:noFill/>
          <a:ln w="12700">
            <a:noFill/>
          </a:ln>
        </p:spPr>
        <p:txBody>
          <a:bodyPr>
            <a:normAutofit/>
          </a:bodyPr>
          <a:lstStyle>
            <a:lvl1pPr marL="0" indent="0">
              <a:buNone/>
              <a:defRPr sz="1200"/>
            </a:lvl1pPr>
          </a:lstStyle>
          <a:p>
            <a:r>
              <a:rPr lang="en-US"/>
              <a:t>Click icon to add headshot</a:t>
            </a:r>
          </a:p>
        </p:txBody>
      </p:sp>
      <p:cxnSp>
        <p:nvCxnSpPr>
          <p:cNvPr id="11" name="Straight Connector 10">
            <a:extLst>
              <a:ext uri="{FF2B5EF4-FFF2-40B4-BE49-F238E27FC236}">
                <a16:creationId xmlns:a16="http://schemas.microsoft.com/office/drawing/2014/main" id="{B94003B4-01B8-954E-8A95-219160DD7D33}"/>
              </a:ext>
            </a:extLst>
          </p:cNvPr>
          <p:cNvCxnSpPr>
            <a:cxnSpLocks/>
          </p:cNvCxnSpPr>
          <p:nvPr userDrawn="1"/>
        </p:nvCxnSpPr>
        <p:spPr>
          <a:xfrm>
            <a:off x="407276" y="3783724"/>
            <a:ext cx="2987565" cy="0"/>
          </a:xfrm>
          <a:prstGeom prst="line">
            <a:avLst/>
          </a:prstGeom>
          <a:ln w="85725">
            <a:solidFill>
              <a:srgbClr val="623E87"/>
            </a:solidFill>
          </a:ln>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37F01780-A527-BE4B-827B-04AFB9DC98CA}"/>
              </a:ext>
            </a:extLst>
          </p:cNvPr>
          <p:cNvSpPr>
            <a:spLocks noGrp="1"/>
          </p:cNvSpPr>
          <p:nvPr>
            <p:ph type="body" sz="quarter" idx="11" hasCustomPrompt="1"/>
          </p:nvPr>
        </p:nvSpPr>
        <p:spPr>
          <a:xfrm>
            <a:off x="407989" y="4535357"/>
            <a:ext cx="3400027" cy="1697283"/>
          </a:xfrm>
          <a:prstGeom prst="rect">
            <a:avLst/>
          </a:prstGeom>
        </p:spPr>
        <p:txBody>
          <a:bodyPr lIns="0" tIns="0">
            <a:normAutofit/>
          </a:bodyPr>
          <a:lstStyle>
            <a:lvl1pPr marL="0" indent="0">
              <a:buNone/>
              <a:defRPr sz="1350" b="0">
                <a:solidFill>
                  <a:srgbClr val="081830"/>
                </a:solidFill>
              </a:defRPr>
            </a:lvl1pPr>
          </a:lstStyle>
          <a:p>
            <a:r>
              <a:rPr lang="en-GB"/>
              <a:t>Role</a:t>
            </a:r>
          </a:p>
          <a:p>
            <a:r>
              <a:rPr lang="en-GB" err="1"/>
              <a:t>email@cranfield.ac.uk</a:t>
            </a:r>
            <a:endParaRPr lang="en-GB"/>
          </a:p>
        </p:txBody>
      </p:sp>
      <p:sp>
        <p:nvSpPr>
          <p:cNvPr id="20" name="Text Placeholder 18">
            <a:extLst>
              <a:ext uri="{FF2B5EF4-FFF2-40B4-BE49-F238E27FC236}">
                <a16:creationId xmlns:a16="http://schemas.microsoft.com/office/drawing/2014/main" id="{2BFA7589-652B-B546-9D4C-8696AF138F4B}"/>
              </a:ext>
            </a:extLst>
          </p:cNvPr>
          <p:cNvSpPr>
            <a:spLocks noGrp="1"/>
          </p:cNvSpPr>
          <p:nvPr>
            <p:ph type="body" sz="quarter" idx="12" hasCustomPrompt="1"/>
          </p:nvPr>
        </p:nvSpPr>
        <p:spPr>
          <a:xfrm>
            <a:off x="407989" y="4014958"/>
            <a:ext cx="3400027" cy="388876"/>
          </a:xfrm>
          <a:prstGeom prst="rect">
            <a:avLst/>
          </a:prstGeom>
        </p:spPr>
        <p:txBody>
          <a:bodyPr lIns="0" tIns="0">
            <a:normAutofit/>
          </a:bodyPr>
          <a:lstStyle>
            <a:lvl1pPr marL="0" indent="0">
              <a:buNone/>
              <a:defRPr sz="1350" b="1">
                <a:solidFill>
                  <a:srgbClr val="452B56"/>
                </a:solidFill>
              </a:defRPr>
            </a:lvl1pPr>
          </a:lstStyle>
          <a:p>
            <a:r>
              <a:rPr lang="en-GB"/>
              <a:t>Person Name</a:t>
            </a:r>
          </a:p>
        </p:txBody>
      </p:sp>
      <p:sp>
        <p:nvSpPr>
          <p:cNvPr id="36" name="Rectangle 35">
            <a:extLst>
              <a:ext uri="{FF2B5EF4-FFF2-40B4-BE49-F238E27FC236}">
                <a16:creationId xmlns:a16="http://schemas.microsoft.com/office/drawing/2014/main" id="{C4464287-F7D6-5748-B9AE-933C3800B710}"/>
              </a:ext>
            </a:extLst>
          </p:cNvPr>
          <p:cNvSpPr/>
          <p:nvPr userDrawn="1"/>
        </p:nvSpPr>
        <p:spPr>
          <a:xfrm>
            <a:off x="407279" y="1921922"/>
            <a:ext cx="2986087" cy="1763262"/>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3" name="Freeform 22">
            <a:extLst>
              <a:ext uri="{FF2B5EF4-FFF2-40B4-BE49-F238E27FC236}">
                <a16:creationId xmlns:a16="http://schemas.microsoft.com/office/drawing/2014/main" id="{E23B842F-C1B4-2D4B-8E63-6EF0D26535BF}"/>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623E87"/>
              </a:gs>
              <a:gs pos="55000">
                <a:srgbClr val="452B56"/>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4" name="Freeform 23">
            <a:extLst>
              <a:ext uri="{FF2B5EF4-FFF2-40B4-BE49-F238E27FC236}">
                <a16:creationId xmlns:a16="http://schemas.microsoft.com/office/drawing/2014/main" id="{E308D741-C459-6149-BC51-AABFD6557BCA}"/>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5" name="Oval 24">
            <a:extLst>
              <a:ext uri="{FF2B5EF4-FFF2-40B4-BE49-F238E27FC236}">
                <a16:creationId xmlns:a16="http://schemas.microsoft.com/office/drawing/2014/main" id="{10A924D9-2E50-0F42-80DD-DCB7B0CF680A}"/>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6" name="Picture 25">
            <a:extLst>
              <a:ext uri="{FF2B5EF4-FFF2-40B4-BE49-F238E27FC236}">
                <a16:creationId xmlns:a16="http://schemas.microsoft.com/office/drawing/2014/main" id="{FF0A559D-1409-364A-8FF7-DAD5B86A6A7E}"/>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7" name="Picture Placeholder 26">
            <a:extLst>
              <a:ext uri="{FF2B5EF4-FFF2-40B4-BE49-F238E27FC236}">
                <a16:creationId xmlns:a16="http://schemas.microsoft.com/office/drawing/2014/main" id="{9993008F-5731-2843-A73A-0E3291D0398A}"/>
              </a:ext>
            </a:extLst>
          </p:cNvPr>
          <p:cNvSpPr>
            <a:spLocks noGrp="1"/>
          </p:cNvSpPr>
          <p:nvPr>
            <p:ph type="pic" sz="quarter" idx="19"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a:t>Change logo (optional)</a:t>
            </a:r>
          </a:p>
        </p:txBody>
      </p:sp>
      <p:sp>
        <p:nvSpPr>
          <p:cNvPr id="28" name="Picture Placeholder 4">
            <a:extLst>
              <a:ext uri="{FF2B5EF4-FFF2-40B4-BE49-F238E27FC236}">
                <a16:creationId xmlns:a16="http://schemas.microsoft.com/office/drawing/2014/main" id="{3B0DE747-17AD-2B4F-B7D9-D4D95281D3F3}"/>
              </a:ext>
            </a:extLst>
          </p:cNvPr>
          <p:cNvSpPr>
            <a:spLocks noGrp="1"/>
          </p:cNvSpPr>
          <p:nvPr>
            <p:ph type="pic" sz="quarter" idx="20" hasCustomPrompt="1"/>
          </p:nvPr>
        </p:nvSpPr>
        <p:spPr>
          <a:xfrm>
            <a:off x="4049546" y="1939926"/>
            <a:ext cx="2901553" cy="1707164"/>
          </a:xfrm>
          <a:prstGeom prst="rect">
            <a:avLst/>
          </a:prstGeom>
          <a:noFill/>
          <a:ln w="12700">
            <a:noFill/>
          </a:ln>
        </p:spPr>
        <p:txBody>
          <a:bodyPr>
            <a:normAutofit/>
          </a:bodyPr>
          <a:lstStyle>
            <a:lvl1pPr marL="0" indent="0">
              <a:buNone/>
              <a:defRPr sz="1200"/>
            </a:lvl1pPr>
          </a:lstStyle>
          <a:p>
            <a:r>
              <a:rPr lang="en-US"/>
              <a:t>Click icon to add headshot</a:t>
            </a:r>
          </a:p>
        </p:txBody>
      </p:sp>
      <p:cxnSp>
        <p:nvCxnSpPr>
          <p:cNvPr id="29" name="Straight Connector 28">
            <a:extLst>
              <a:ext uri="{FF2B5EF4-FFF2-40B4-BE49-F238E27FC236}">
                <a16:creationId xmlns:a16="http://schemas.microsoft.com/office/drawing/2014/main" id="{809327AC-06A4-E944-9BE2-606B514DFBD7}"/>
              </a:ext>
            </a:extLst>
          </p:cNvPr>
          <p:cNvCxnSpPr>
            <a:cxnSpLocks/>
          </p:cNvCxnSpPr>
          <p:nvPr userDrawn="1"/>
        </p:nvCxnSpPr>
        <p:spPr>
          <a:xfrm>
            <a:off x="3999068" y="3783724"/>
            <a:ext cx="2987565" cy="0"/>
          </a:xfrm>
          <a:prstGeom prst="line">
            <a:avLst/>
          </a:prstGeom>
          <a:ln w="85725">
            <a:solidFill>
              <a:srgbClr val="623E87"/>
            </a:solidFill>
          </a:ln>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99C00EAA-31D6-284B-ABB6-2A76B2BAE66D}"/>
              </a:ext>
            </a:extLst>
          </p:cNvPr>
          <p:cNvSpPr>
            <a:spLocks noGrp="1"/>
          </p:cNvSpPr>
          <p:nvPr>
            <p:ph type="body" sz="quarter" idx="21" hasCustomPrompt="1"/>
          </p:nvPr>
        </p:nvSpPr>
        <p:spPr>
          <a:xfrm>
            <a:off x="3999784" y="4535357"/>
            <a:ext cx="3450501" cy="1697283"/>
          </a:xfrm>
          <a:prstGeom prst="rect">
            <a:avLst/>
          </a:prstGeom>
        </p:spPr>
        <p:txBody>
          <a:bodyPr lIns="0" tIns="0">
            <a:normAutofit/>
          </a:bodyPr>
          <a:lstStyle>
            <a:lvl1pPr marL="0" indent="0">
              <a:buNone/>
              <a:defRPr sz="1350" b="0">
                <a:solidFill>
                  <a:srgbClr val="081830"/>
                </a:solidFill>
              </a:defRPr>
            </a:lvl1pPr>
          </a:lstStyle>
          <a:p>
            <a:r>
              <a:rPr lang="en-GB"/>
              <a:t>Role</a:t>
            </a:r>
          </a:p>
          <a:p>
            <a:r>
              <a:rPr lang="en-GB" err="1"/>
              <a:t>email@cranfield.ac.uk</a:t>
            </a:r>
            <a:endParaRPr lang="en-GB"/>
          </a:p>
        </p:txBody>
      </p:sp>
      <p:sp>
        <p:nvSpPr>
          <p:cNvPr id="31" name="Text Placeholder 18">
            <a:extLst>
              <a:ext uri="{FF2B5EF4-FFF2-40B4-BE49-F238E27FC236}">
                <a16:creationId xmlns:a16="http://schemas.microsoft.com/office/drawing/2014/main" id="{EF526EDA-3332-7B49-B1BD-717241A9CEB8}"/>
              </a:ext>
            </a:extLst>
          </p:cNvPr>
          <p:cNvSpPr>
            <a:spLocks noGrp="1"/>
          </p:cNvSpPr>
          <p:nvPr>
            <p:ph type="body" sz="quarter" idx="22" hasCustomPrompt="1"/>
          </p:nvPr>
        </p:nvSpPr>
        <p:spPr>
          <a:xfrm>
            <a:off x="3999784" y="4014958"/>
            <a:ext cx="3450501" cy="388876"/>
          </a:xfrm>
          <a:prstGeom prst="rect">
            <a:avLst/>
          </a:prstGeom>
        </p:spPr>
        <p:txBody>
          <a:bodyPr lIns="0" tIns="0">
            <a:normAutofit/>
          </a:bodyPr>
          <a:lstStyle>
            <a:lvl1pPr marL="0" indent="0">
              <a:buNone/>
              <a:defRPr sz="1350" b="1">
                <a:solidFill>
                  <a:srgbClr val="452B56"/>
                </a:solidFill>
              </a:defRPr>
            </a:lvl1pPr>
          </a:lstStyle>
          <a:p>
            <a:r>
              <a:rPr lang="en-GB"/>
              <a:t>Person Name</a:t>
            </a:r>
          </a:p>
        </p:txBody>
      </p:sp>
      <p:sp>
        <p:nvSpPr>
          <p:cNvPr id="32" name="Rectangle 31">
            <a:extLst>
              <a:ext uri="{FF2B5EF4-FFF2-40B4-BE49-F238E27FC236}">
                <a16:creationId xmlns:a16="http://schemas.microsoft.com/office/drawing/2014/main" id="{161E0010-0BB9-C84D-817D-FE146BD830CF}"/>
              </a:ext>
            </a:extLst>
          </p:cNvPr>
          <p:cNvSpPr/>
          <p:nvPr userDrawn="1"/>
        </p:nvSpPr>
        <p:spPr>
          <a:xfrm>
            <a:off x="3999073" y="1921922"/>
            <a:ext cx="2986087" cy="1763262"/>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3" name="Picture Placeholder 4">
            <a:extLst>
              <a:ext uri="{FF2B5EF4-FFF2-40B4-BE49-F238E27FC236}">
                <a16:creationId xmlns:a16="http://schemas.microsoft.com/office/drawing/2014/main" id="{F4875EE2-450F-C44A-BE67-850C2D8B33AD}"/>
              </a:ext>
            </a:extLst>
          </p:cNvPr>
          <p:cNvSpPr>
            <a:spLocks noGrp="1"/>
          </p:cNvSpPr>
          <p:nvPr>
            <p:ph type="pic" sz="quarter" idx="23" hasCustomPrompt="1"/>
          </p:nvPr>
        </p:nvSpPr>
        <p:spPr>
          <a:xfrm>
            <a:off x="7677299" y="1939932"/>
            <a:ext cx="2911876" cy="1707161"/>
          </a:xfrm>
          <a:prstGeom prst="rect">
            <a:avLst/>
          </a:prstGeom>
          <a:noFill/>
          <a:ln w="12700">
            <a:noFill/>
          </a:ln>
        </p:spPr>
        <p:txBody>
          <a:bodyPr>
            <a:normAutofit/>
          </a:bodyPr>
          <a:lstStyle>
            <a:lvl1pPr marL="0" indent="0">
              <a:buNone/>
              <a:defRPr sz="1200"/>
            </a:lvl1pPr>
          </a:lstStyle>
          <a:p>
            <a:r>
              <a:rPr lang="en-US"/>
              <a:t>Click icon to add headshot</a:t>
            </a:r>
          </a:p>
        </p:txBody>
      </p:sp>
      <p:cxnSp>
        <p:nvCxnSpPr>
          <p:cNvPr id="34" name="Straight Connector 33">
            <a:extLst>
              <a:ext uri="{FF2B5EF4-FFF2-40B4-BE49-F238E27FC236}">
                <a16:creationId xmlns:a16="http://schemas.microsoft.com/office/drawing/2014/main" id="{058DA027-4F40-DB4A-AC95-98214DD93A44}"/>
              </a:ext>
            </a:extLst>
          </p:cNvPr>
          <p:cNvCxnSpPr>
            <a:cxnSpLocks/>
          </p:cNvCxnSpPr>
          <p:nvPr userDrawn="1"/>
        </p:nvCxnSpPr>
        <p:spPr>
          <a:xfrm>
            <a:off x="7641335" y="3783724"/>
            <a:ext cx="2987565" cy="0"/>
          </a:xfrm>
          <a:prstGeom prst="line">
            <a:avLst/>
          </a:prstGeom>
          <a:ln w="85725">
            <a:solidFill>
              <a:srgbClr val="623E87"/>
            </a:solidFill>
          </a:ln>
        </p:spPr>
        <p:style>
          <a:lnRef idx="1">
            <a:schemeClr val="accent1"/>
          </a:lnRef>
          <a:fillRef idx="0">
            <a:schemeClr val="accent1"/>
          </a:fillRef>
          <a:effectRef idx="0">
            <a:schemeClr val="accent1"/>
          </a:effectRef>
          <a:fontRef idx="minor">
            <a:schemeClr val="tx1"/>
          </a:fontRef>
        </p:style>
      </p:cxnSp>
      <p:sp>
        <p:nvSpPr>
          <p:cNvPr id="35" name="Text Placeholder 18">
            <a:extLst>
              <a:ext uri="{FF2B5EF4-FFF2-40B4-BE49-F238E27FC236}">
                <a16:creationId xmlns:a16="http://schemas.microsoft.com/office/drawing/2014/main" id="{3EFBEDC2-E29B-0441-8E03-B3250185E8BE}"/>
              </a:ext>
            </a:extLst>
          </p:cNvPr>
          <p:cNvSpPr>
            <a:spLocks noGrp="1"/>
          </p:cNvSpPr>
          <p:nvPr>
            <p:ph type="body" sz="quarter" idx="24" hasCustomPrompt="1"/>
          </p:nvPr>
        </p:nvSpPr>
        <p:spPr>
          <a:xfrm>
            <a:off x="7642049" y="4535357"/>
            <a:ext cx="3538571" cy="1697283"/>
          </a:xfrm>
          <a:prstGeom prst="rect">
            <a:avLst/>
          </a:prstGeom>
        </p:spPr>
        <p:txBody>
          <a:bodyPr lIns="0" tIns="0">
            <a:normAutofit/>
          </a:bodyPr>
          <a:lstStyle>
            <a:lvl1pPr marL="0" indent="0">
              <a:buNone/>
              <a:defRPr sz="1350" b="0">
                <a:solidFill>
                  <a:srgbClr val="081830"/>
                </a:solidFill>
              </a:defRPr>
            </a:lvl1pPr>
          </a:lstStyle>
          <a:p>
            <a:r>
              <a:rPr lang="en-GB"/>
              <a:t>Role</a:t>
            </a:r>
          </a:p>
          <a:p>
            <a:r>
              <a:rPr lang="en-GB" err="1"/>
              <a:t>email@cranfield.ac.uk</a:t>
            </a:r>
            <a:endParaRPr lang="en-GB"/>
          </a:p>
        </p:txBody>
      </p:sp>
      <p:sp>
        <p:nvSpPr>
          <p:cNvPr id="47" name="Text Placeholder 18">
            <a:extLst>
              <a:ext uri="{FF2B5EF4-FFF2-40B4-BE49-F238E27FC236}">
                <a16:creationId xmlns:a16="http://schemas.microsoft.com/office/drawing/2014/main" id="{57DE17F8-C81C-724F-ADA7-C5A7D1EABECF}"/>
              </a:ext>
            </a:extLst>
          </p:cNvPr>
          <p:cNvSpPr>
            <a:spLocks noGrp="1"/>
          </p:cNvSpPr>
          <p:nvPr>
            <p:ph type="body" sz="quarter" idx="25" hasCustomPrompt="1"/>
          </p:nvPr>
        </p:nvSpPr>
        <p:spPr>
          <a:xfrm>
            <a:off x="7642049" y="4014958"/>
            <a:ext cx="3538571" cy="388876"/>
          </a:xfrm>
          <a:prstGeom prst="rect">
            <a:avLst/>
          </a:prstGeom>
        </p:spPr>
        <p:txBody>
          <a:bodyPr lIns="0" tIns="0">
            <a:normAutofit/>
          </a:bodyPr>
          <a:lstStyle>
            <a:lvl1pPr marL="0" indent="0">
              <a:buNone/>
              <a:defRPr sz="1350" b="1">
                <a:solidFill>
                  <a:srgbClr val="452B56"/>
                </a:solidFill>
              </a:defRPr>
            </a:lvl1pPr>
          </a:lstStyle>
          <a:p>
            <a:r>
              <a:rPr lang="en-GB"/>
              <a:t>Person Name</a:t>
            </a:r>
          </a:p>
        </p:txBody>
      </p:sp>
      <p:sp>
        <p:nvSpPr>
          <p:cNvPr id="48" name="Rectangle 47">
            <a:extLst>
              <a:ext uri="{FF2B5EF4-FFF2-40B4-BE49-F238E27FC236}">
                <a16:creationId xmlns:a16="http://schemas.microsoft.com/office/drawing/2014/main" id="{B8FE43B2-BA04-C341-A5DF-CDB58BF73B32}"/>
              </a:ext>
            </a:extLst>
          </p:cNvPr>
          <p:cNvSpPr/>
          <p:nvPr userDrawn="1"/>
        </p:nvSpPr>
        <p:spPr>
          <a:xfrm>
            <a:off x="7641339" y="1921922"/>
            <a:ext cx="2986087" cy="1763262"/>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1615303440"/>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66383FD-ABC8-FF4F-93AF-BA81E5577F62}" type="datetimeFigureOut">
              <a:rPr lang="en-US" smtClean="0"/>
              <a:t>10/27/2025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AC5596B-FB29-6749-8214-4CCCE35FAB01}" type="slidenum">
              <a:rPr lang="en-US" smtClean="0"/>
              <a:t>‹#›</a:t>
            </a:fld>
            <a:endParaRPr lang="en-US"/>
          </a:p>
        </p:txBody>
      </p:sp>
    </p:spTree>
    <p:extLst>
      <p:ext uri="{BB962C8B-B14F-4D97-AF65-F5344CB8AC3E}">
        <p14:creationId xmlns:p14="http://schemas.microsoft.com/office/powerpoint/2010/main" val="3137176318"/>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6383FD-ABC8-FF4F-93AF-BA81E5577F62}" type="datetimeFigureOut">
              <a:rPr lang="en-US" smtClean="0"/>
              <a:t>10/27/2025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AC5596B-FB29-6749-8214-4CCCE35FAB01}" type="slidenum">
              <a:rPr lang="en-US" smtClean="0"/>
              <a:t>‹#›</a:t>
            </a:fld>
            <a:endParaRPr lang="en-US"/>
          </a:p>
        </p:txBody>
      </p:sp>
    </p:spTree>
    <p:extLst>
      <p:ext uri="{BB962C8B-B14F-4D97-AF65-F5344CB8AC3E}">
        <p14:creationId xmlns:p14="http://schemas.microsoft.com/office/powerpoint/2010/main" val="1701716480"/>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B2976B1-5739-2142-B3CF-C38A25906283}" type="datetimeFigureOut">
              <a:rPr lang="en-US" smtClean="0"/>
              <a:t>10/27/2025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375334-7210-3D4D-9418-319874CA0740}" type="slidenum">
              <a:rPr lang="en-US" smtClean="0"/>
              <a:t>‹#›</a:t>
            </a:fld>
            <a:endParaRPr lang="en-US"/>
          </a:p>
        </p:txBody>
      </p:sp>
    </p:spTree>
    <p:extLst>
      <p:ext uri="{BB962C8B-B14F-4D97-AF65-F5344CB8AC3E}">
        <p14:creationId xmlns:p14="http://schemas.microsoft.com/office/powerpoint/2010/main" val="748235952"/>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B2976B1-5739-2142-B3CF-C38A25906283}" type="datetimeFigureOut">
              <a:rPr lang="en-US" smtClean="0"/>
              <a:t>10/27/2025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375334-7210-3D4D-9418-319874CA0740}" type="slidenum">
              <a:rPr lang="en-US" smtClean="0"/>
              <a:t>‹#›</a:t>
            </a:fld>
            <a:endParaRPr lang="en-US"/>
          </a:p>
        </p:txBody>
      </p:sp>
    </p:spTree>
    <p:extLst>
      <p:ext uri="{BB962C8B-B14F-4D97-AF65-F5344CB8AC3E}">
        <p14:creationId xmlns:p14="http://schemas.microsoft.com/office/powerpoint/2010/main" val="380333232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2976B1-5739-2142-B3CF-C38A25906283}" type="datetimeFigureOut">
              <a:rPr lang="en-US" smtClean="0"/>
              <a:t>10/27/2025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375334-7210-3D4D-9418-319874CA0740}" type="slidenum">
              <a:rPr lang="en-US" smtClean="0"/>
              <a:t>‹#›</a:t>
            </a:fld>
            <a:endParaRPr lang="en-US"/>
          </a:p>
        </p:txBody>
      </p:sp>
    </p:spTree>
    <p:extLst>
      <p:ext uri="{BB962C8B-B14F-4D97-AF65-F5344CB8AC3E}">
        <p14:creationId xmlns:p14="http://schemas.microsoft.com/office/powerpoint/2010/main" val="3991399198"/>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2976B1-5739-2142-B3CF-C38A25906283}" type="datetimeFigureOut">
              <a:rPr lang="en-US" smtClean="0"/>
              <a:t>10/27/2025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375334-7210-3D4D-9418-319874CA0740}" type="slidenum">
              <a:rPr lang="en-US" smtClean="0"/>
              <a:t>‹#›</a:t>
            </a:fld>
            <a:endParaRPr lang="en-US"/>
          </a:p>
        </p:txBody>
      </p:sp>
    </p:spTree>
    <p:extLst>
      <p:ext uri="{BB962C8B-B14F-4D97-AF65-F5344CB8AC3E}">
        <p14:creationId xmlns:p14="http://schemas.microsoft.com/office/powerpoint/2010/main" val="4015316123"/>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Section title">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72CA9B3F-0B9E-47EF-AB6A-20D892854E7E}"/>
              </a:ext>
            </a:extLst>
          </p:cNvPr>
          <p:cNvSpPr>
            <a:spLocks noGrp="1"/>
          </p:cNvSpPr>
          <p:nvPr>
            <p:ph sz="quarter" idx="18" hasCustomPrompt="1"/>
          </p:nvPr>
        </p:nvSpPr>
        <p:spPr>
          <a:xfrm>
            <a:off x="5803784" y="-38099"/>
            <a:ext cx="6426316" cy="6921499"/>
          </a:xfrm>
          <a:custGeom>
            <a:avLst/>
            <a:gdLst>
              <a:gd name="connsiteX0" fmla="*/ 0 w 6410140"/>
              <a:gd name="connsiteY0" fmla="*/ 0 h 6857999"/>
              <a:gd name="connsiteX1" fmla="*/ 6410140 w 6410140"/>
              <a:gd name="connsiteY1" fmla="*/ 0 h 6857999"/>
              <a:gd name="connsiteX2" fmla="*/ 6410140 w 6410140"/>
              <a:gd name="connsiteY2" fmla="*/ 6857999 h 6857999"/>
              <a:gd name="connsiteX3" fmla="*/ 0 w 6410140"/>
              <a:gd name="connsiteY3" fmla="*/ 6857999 h 6857999"/>
              <a:gd name="connsiteX4" fmla="*/ 0 w 6410140"/>
              <a:gd name="connsiteY4" fmla="*/ 0 h 6857999"/>
              <a:gd name="connsiteX0" fmla="*/ 0 w 6410140"/>
              <a:gd name="connsiteY0" fmla="*/ 0 h 6857999"/>
              <a:gd name="connsiteX1" fmla="*/ 6410140 w 6410140"/>
              <a:gd name="connsiteY1" fmla="*/ 0 h 6857999"/>
              <a:gd name="connsiteX2" fmla="*/ 6410140 w 6410140"/>
              <a:gd name="connsiteY2" fmla="*/ 6857999 h 6857999"/>
              <a:gd name="connsiteX3" fmla="*/ 2806700 w 6410140"/>
              <a:gd name="connsiteY3" fmla="*/ 6832599 h 6857999"/>
              <a:gd name="connsiteX4" fmla="*/ 0 w 6410140"/>
              <a:gd name="connsiteY4" fmla="*/ 0 h 6857999"/>
              <a:gd name="connsiteX0" fmla="*/ 0 w 6372040"/>
              <a:gd name="connsiteY0" fmla="*/ 0 h 6857999"/>
              <a:gd name="connsiteX1" fmla="*/ 6372040 w 6372040"/>
              <a:gd name="connsiteY1" fmla="*/ 0 h 6857999"/>
              <a:gd name="connsiteX2" fmla="*/ 6372040 w 6372040"/>
              <a:gd name="connsiteY2" fmla="*/ 6857999 h 6857999"/>
              <a:gd name="connsiteX3" fmla="*/ 2768600 w 6372040"/>
              <a:gd name="connsiteY3" fmla="*/ 6832599 h 6857999"/>
              <a:gd name="connsiteX4" fmla="*/ 0 w 6372040"/>
              <a:gd name="connsiteY4" fmla="*/ 0 h 6857999"/>
              <a:gd name="connsiteX0" fmla="*/ 0 w 6372040"/>
              <a:gd name="connsiteY0" fmla="*/ 0 h 6883399"/>
              <a:gd name="connsiteX1" fmla="*/ 6372040 w 6372040"/>
              <a:gd name="connsiteY1" fmla="*/ 0 h 6883399"/>
              <a:gd name="connsiteX2" fmla="*/ 6372040 w 6372040"/>
              <a:gd name="connsiteY2" fmla="*/ 6857999 h 6883399"/>
              <a:gd name="connsiteX3" fmla="*/ 2768600 w 6372040"/>
              <a:gd name="connsiteY3" fmla="*/ 6883399 h 6883399"/>
              <a:gd name="connsiteX4" fmla="*/ 0 w 6372040"/>
              <a:gd name="connsiteY4" fmla="*/ 0 h 6883399"/>
              <a:gd name="connsiteX0" fmla="*/ 0 w 6372040"/>
              <a:gd name="connsiteY0" fmla="*/ 0 h 6883399"/>
              <a:gd name="connsiteX1" fmla="*/ 6372040 w 6372040"/>
              <a:gd name="connsiteY1" fmla="*/ 0 h 6883399"/>
              <a:gd name="connsiteX2" fmla="*/ 6372040 w 6372040"/>
              <a:gd name="connsiteY2" fmla="*/ 6857999 h 6883399"/>
              <a:gd name="connsiteX3" fmla="*/ 2768600 w 6372040"/>
              <a:gd name="connsiteY3" fmla="*/ 6883399 h 6883399"/>
              <a:gd name="connsiteX4" fmla="*/ 0 w 6372040"/>
              <a:gd name="connsiteY4" fmla="*/ 0 h 6883399"/>
              <a:gd name="connsiteX0" fmla="*/ 0 w 6372040"/>
              <a:gd name="connsiteY0" fmla="*/ 0 h 6883399"/>
              <a:gd name="connsiteX1" fmla="*/ 6372040 w 6372040"/>
              <a:gd name="connsiteY1" fmla="*/ 0 h 6883399"/>
              <a:gd name="connsiteX2" fmla="*/ 6372040 w 6372040"/>
              <a:gd name="connsiteY2" fmla="*/ 6857999 h 6883399"/>
              <a:gd name="connsiteX3" fmla="*/ 2768600 w 6372040"/>
              <a:gd name="connsiteY3" fmla="*/ 6883399 h 6883399"/>
              <a:gd name="connsiteX4" fmla="*/ 0 w 6372040"/>
              <a:gd name="connsiteY4" fmla="*/ 0 h 6883399"/>
              <a:gd name="connsiteX0" fmla="*/ 0 w 6372040"/>
              <a:gd name="connsiteY0" fmla="*/ 0 h 6857999"/>
              <a:gd name="connsiteX1" fmla="*/ 6372040 w 6372040"/>
              <a:gd name="connsiteY1" fmla="*/ 0 h 6857999"/>
              <a:gd name="connsiteX2" fmla="*/ 6372040 w 6372040"/>
              <a:gd name="connsiteY2" fmla="*/ 6857999 h 6857999"/>
              <a:gd name="connsiteX3" fmla="*/ 2768600 w 6372040"/>
              <a:gd name="connsiteY3" fmla="*/ 6845299 h 6857999"/>
              <a:gd name="connsiteX4" fmla="*/ 0 w 6372040"/>
              <a:gd name="connsiteY4" fmla="*/ 0 h 6857999"/>
              <a:gd name="connsiteX0" fmla="*/ 0 w 6372040"/>
              <a:gd name="connsiteY0" fmla="*/ 0 h 6896099"/>
              <a:gd name="connsiteX1" fmla="*/ 6372040 w 6372040"/>
              <a:gd name="connsiteY1" fmla="*/ 38100 h 6896099"/>
              <a:gd name="connsiteX2" fmla="*/ 6372040 w 6372040"/>
              <a:gd name="connsiteY2" fmla="*/ 6896099 h 6896099"/>
              <a:gd name="connsiteX3" fmla="*/ 2768600 w 6372040"/>
              <a:gd name="connsiteY3" fmla="*/ 6883399 h 6896099"/>
              <a:gd name="connsiteX4" fmla="*/ 0 w 6372040"/>
              <a:gd name="connsiteY4" fmla="*/ 0 h 6896099"/>
              <a:gd name="connsiteX0" fmla="*/ 0 w 6372040"/>
              <a:gd name="connsiteY0" fmla="*/ 25400 h 6921499"/>
              <a:gd name="connsiteX1" fmla="*/ 6372040 w 6372040"/>
              <a:gd name="connsiteY1" fmla="*/ 0 h 6921499"/>
              <a:gd name="connsiteX2" fmla="*/ 6372040 w 6372040"/>
              <a:gd name="connsiteY2" fmla="*/ 6921499 h 6921499"/>
              <a:gd name="connsiteX3" fmla="*/ 2768600 w 6372040"/>
              <a:gd name="connsiteY3" fmla="*/ 6908799 h 6921499"/>
              <a:gd name="connsiteX4" fmla="*/ 0 w 6372040"/>
              <a:gd name="connsiteY4" fmla="*/ 25400 h 6921499"/>
              <a:gd name="connsiteX0" fmla="*/ 0 w 6372040"/>
              <a:gd name="connsiteY0" fmla="*/ 0 h 6896099"/>
              <a:gd name="connsiteX1" fmla="*/ 6372040 w 6372040"/>
              <a:gd name="connsiteY1" fmla="*/ 25400 h 6896099"/>
              <a:gd name="connsiteX2" fmla="*/ 6372040 w 6372040"/>
              <a:gd name="connsiteY2" fmla="*/ 6896099 h 6896099"/>
              <a:gd name="connsiteX3" fmla="*/ 2768600 w 6372040"/>
              <a:gd name="connsiteY3" fmla="*/ 6883399 h 6896099"/>
              <a:gd name="connsiteX4" fmla="*/ 0 w 6372040"/>
              <a:gd name="connsiteY4" fmla="*/ 0 h 6896099"/>
              <a:gd name="connsiteX0" fmla="*/ 0 w 6372040"/>
              <a:gd name="connsiteY0" fmla="*/ 0 h 6896099"/>
              <a:gd name="connsiteX1" fmla="*/ 6372040 w 6372040"/>
              <a:gd name="connsiteY1" fmla="*/ 25400 h 6896099"/>
              <a:gd name="connsiteX2" fmla="*/ 6372040 w 6372040"/>
              <a:gd name="connsiteY2" fmla="*/ 6896099 h 6896099"/>
              <a:gd name="connsiteX3" fmla="*/ 2768600 w 6372040"/>
              <a:gd name="connsiteY3" fmla="*/ 6883399 h 6896099"/>
              <a:gd name="connsiteX4" fmla="*/ 0 w 6372040"/>
              <a:gd name="connsiteY4" fmla="*/ 0 h 6896099"/>
              <a:gd name="connsiteX0" fmla="*/ 0 w 6372040"/>
              <a:gd name="connsiteY0" fmla="*/ 25400 h 6921499"/>
              <a:gd name="connsiteX1" fmla="*/ 6372040 w 6372040"/>
              <a:gd name="connsiteY1" fmla="*/ 0 h 6921499"/>
              <a:gd name="connsiteX2" fmla="*/ 6372040 w 6372040"/>
              <a:gd name="connsiteY2" fmla="*/ 6921499 h 6921499"/>
              <a:gd name="connsiteX3" fmla="*/ 2768600 w 6372040"/>
              <a:gd name="connsiteY3" fmla="*/ 6908799 h 6921499"/>
              <a:gd name="connsiteX4" fmla="*/ 0 w 6372040"/>
              <a:gd name="connsiteY4" fmla="*/ 25400 h 6921499"/>
              <a:gd name="connsiteX0" fmla="*/ 0 w 6372040"/>
              <a:gd name="connsiteY0" fmla="*/ 0 h 6896099"/>
              <a:gd name="connsiteX1" fmla="*/ 6372040 w 6372040"/>
              <a:gd name="connsiteY1" fmla="*/ 25400 h 6896099"/>
              <a:gd name="connsiteX2" fmla="*/ 6372040 w 6372040"/>
              <a:gd name="connsiteY2" fmla="*/ 6896099 h 6896099"/>
              <a:gd name="connsiteX3" fmla="*/ 2768600 w 6372040"/>
              <a:gd name="connsiteY3" fmla="*/ 6883399 h 6896099"/>
              <a:gd name="connsiteX4" fmla="*/ 0 w 6372040"/>
              <a:gd name="connsiteY4" fmla="*/ 0 h 6896099"/>
              <a:gd name="connsiteX0" fmla="*/ 0 w 6372040"/>
              <a:gd name="connsiteY0" fmla="*/ 12700 h 6908799"/>
              <a:gd name="connsiteX1" fmla="*/ 6372040 w 6372040"/>
              <a:gd name="connsiteY1" fmla="*/ 0 h 6908799"/>
              <a:gd name="connsiteX2" fmla="*/ 6372040 w 6372040"/>
              <a:gd name="connsiteY2" fmla="*/ 6908799 h 6908799"/>
              <a:gd name="connsiteX3" fmla="*/ 2768600 w 6372040"/>
              <a:gd name="connsiteY3" fmla="*/ 6896099 h 6908799"/>
              <a:gd name="connsiteX4" fmla="*/ 0 w 6372040"/>
              <a:gd name="connsiteY4" fmla="*/ 12700 h 6908799"/>
              <a:gd name="connsiteX0" fmla="*/ 0 w 6397440"/>
              <a:gd name="connsiteY0" fmla="*/ 12700 h 6908799"/>
              <a:gd name="connsiteX1" fmla="*/ 6397440 w 6397440"/>
              <a:gd name="connsiteY1" fmla="*/ 0 h 6908799"/>
              <a:gd name="connsiteX2" fmla="*/ 6372040 w 6397440"/>
              <a:gd name="connsiteY2" fmla="*/ 6908799 h 6908799"/>
              <a:gd name="connsiteX3" fmla="*/ 2768600 w 6397440"/>
              <a:gd name="connsiteY3" fmla="*/ 6896099 h 6908799"/>
              <a:gd name="connsiteX4" fmla="*/ 0 w 6397440"/>
              <a:gd name="connsiteY4" fmla="*/ 12700 h 6908799"/>
              <a:gd name="connsiteX0" fmla="*/ 0 w 6399884"/>
              <a:gd name="connsiteY0" fmla="*/ 12700 h 6908799"/>
              <a:gd name="connsiteX1" fmla="*/ 6397440 w 6399884"/>
              <a:gd name="connsiteY1" fmla="*/ 0 h 6908799"/>
              <a:gd name="connsiteX2" fmla="*/ 6397440 w 6399884"/>
              <a:gd name="connsiteY2" fmla="*/ 6908799 h 6908799"/>
              <a:gd name="connsiteX3" fmla="*/ 2768600 w 6399884"/>
              <a:gd name="connsiteY3" fmla="*/ 6896099 h 6908799"/>
              <a:gd name="connsiteX4" fmla="*/ 0 w 6399884"/>
              <a:gd name="connsiteY4" fmla="*/ 12700 h 6908799"/>
              <a:gd name="connsiteX0" fmla="*/ 0 w 6397440"/>
              <a:gd name="connsiteY0" fmla="*/ 12700 h 6921499"/>
              <a:gd name="connsiteX1" fmla="*/ 6397440 w 6397440"/>
              <a:gd name="connsiteY1" fmla="*/ 0 h 6921499"/>
              <a:gd name="connsiteX2" fmla="*/ 6384740 w 6397440"/>
              <a:gd name="connsiteY2" fmla="*/ 6921499 h 6921499"/>
              <a:gd name="connsiteX3" fmla="*/ 2768600 w 6397440"/>
              <a:gd name="connsiteY3" fmla="*/ 6896099 h 6921499"/>
              <a:gd name="connsiteX4" fmla="*/ 0 w 6397440"/>
              <a:gd name="connsiteY4" fmla="*/ 12700 h 6921499"/>
              <a:gd name="connsiteX0" fmla="*/ 0 w 6426316"/>
              <a:gd name="connsiteY0" fmla="*/ 22325 h 6921499"/>
              <a:gd name="connsiteX1" fmla="*/ 6426316 w 6426316"/>
              <a:gd name="connsiteY1" fmla="*/ 0 h 6921499"/>
              <a:gd name="connsiteX2" fmla="*/ 6413616 w 6426316"/>
              <a:gd name="connsiteY2" fmla="*/ 6921499 h 6921499"/>
              <a:gd name="connsiteX3" fmla="*/ 2797476 w 6426316"/>
              <a:gd name="connsiteY3" fmla="*/ 6896099 h 6921499"/>
              <a:gd name="connsiteX4" fmla="*/ 0 w 6426316"/>
              <a:gd name="connsiteY4" fmla="*/ 22325 h 69214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6316" h="6921499">
                <a:moveTo>
                  <a:pt x="0" y="22325"/>
                </a:moveTo>
                <a:lnTo>
                  <a:pt x="6426316" y="0"/>
                </a:lnTo>
                <a:cubicBezTo>
                  <a:pt x="6417849" y="2302933"/>
                  <a:pt x="6422083" y="4618566"/>
                  <a:pt x="6413616" y="6921499"/>
                </a:cubicBezTo>
                <a:lnTo>
                  <a:pt x="2797476" y="6896099"/>
                </a:lnTo>
                <a:lnTo>
                  <a:pt x="0" y="22325"/>
                </a:lnTo>
                <a:close/>
              </a:path>
            </a:pathLst>
          </a:cu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Image/media area</a:t>
            </a:r>
          </a:p>
        </p:txBody>
      </p:sp>
      <p:sp>
        <p:nvSpPr>
          <p:cNvPr id="21" name="Text Placeholder 8">
            <a:extLst>
              <a:ext uri="{FF2B5EF4-FFF2-40B4-BE49-F238E27FC236}">
                <a16:creationId xmlns:a16="http://schemas.microsoft.com/office/drawing/2014/main" id="{9442AC80-08F2-DB44-92D8-33F5578E8D13}"/>
              </a:ext>
            </a:extLst>
          </p:cNvPr>
          <p:cNvSpPr txBox="1">
            <a:spLocks/>
          </p:cNvSpPr>
          <p:nvPr userDrawn="1"/>
        </p:nvSpPr>
        <p:spPr>
          <a:xfrm>
            <a:off x="232397" y="6373805"/>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a:r>
              <a:rPr lang="en-GB" sz="600"/>
              <a:t>© Cranfield University </a:t>
            </a:r>
            <a:fld id="{9F749477-C6E1-0848-80BB-E9ECD956F19F}" type="datetime6">
              <a:rPr lang="en-GB" sz="600" smtClean="0"/>
              <a:pPr algn="l"/>
              <a:t>October 25</a:t>
            </a:fld>
            <a:endParaRPr lang="en-US" sz="600"/>
          </a:p>
        </p:txBody>
      </p:sp>
      <p:sp>
        <p:nvSpPr>
          <p:cNvPr id="11" name="Freeform 10">
            <a:extLst>
              <a:ext uri="{FF2B5EF4-FFF2-40B4-BE49-F238E27FC236}">
                <a16:creationId xmlns:a16="http://schemas.microsoft.com/office/drawing/2014/main" id="{6141FD96-064E-E547-BE8F-F10DADAFAC99}"/>
              </a:ext>
            </a:extLst>
          </p:cNvPr>
          <p:cNvSpPr/>
          <p:nvPr userDrawn="1"/>
        </p:nvSpPr>
        <p:spPr>
          <a:xfrm>
            <a:off x="1" y="0"/>
            <a:ext cx="8616547" cy="6858000"/>
          </a:xfrm>
          <a:custGeom>
            <a:avLst/>
            <a:gdLst>
              <a:gd name="connsiteX0" fmla="*/ 0 w 8616547"/>
              <a:gd name="connsiteY0" fmla="*/ 0 h 6858000"/>
              <a:gd name="connsiteX1" fmla="*/ 5845736 w 8616547"/>
              <a:gd name="connsiteY1" fmla="*/ 0 h 6858000"/>
              <a:gd name="connsiteX2" fmla="*/ 8616547 w 8616547"/>
              <a:gd name="connsiteY2" fmla="*/ 6858000 h 6858000"/>
              <a:gd name="connsiteX3" fmla="*/ 0 w 8616547"/>
              <a:gd name="connsiteY3" fmla="*/ 6858000 h 6858000"/>
              <a:gd name="connsiteX4" fmla="*/ 0 w 8616547"/>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6547" h="6858000">
                <a:moveTo>
                  <a:pt x="0" y="0"/>
                </a:moveTo>
                <a:lnTo>
                  <a:pt x="5845736" y="0"/>
                </a:lnTo>
                <a:lnTo>
                  <a:pt x="8616547" y="6858000"/>
                </a:lnTo>
                <a:lnTo>
                  <a:pt x="0" y="6858000"/>
                </a:lnTo>
                <a:lnTo>
                  <a:pt x="0" y="0"/>
                </a:lnTo>
                <a:close/>
              </a:path>
            </a:pathLst>
          </a:custGeom>
          <a:gradFill>
            <a:gsLst>
              <a:gs pos="0">
                <a:srgbClr val="0A406C"/>
              </a:gs>
              <a:gs pos="100000">
                <a:srgbClr val="081830"/>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 name="Title 1"/>
          <p:cNvSpPr>
            <a:spLocks noGrp="1"/>
          </p:cNvSpPr>
          <p:nvPr>
            <p:ph type="ctrTitle" hasCustomPrompt="1"/>
          </p:nvPr>
        </p:nvSpPr>
        <p:spPr>
          <a:xfrm>
            <a:off x="338668" y="620111"/>
            <a:ext cx="5443192" cy="1111163"/>
          </a:xfrm>
          <a:prstGeom prst="rect">
            <a:avLst/>
          </a:prstGeom>
        </p:spPr>
        <p:txBody>
          <a:bodyPr anchor="t"/>
          <a:lstStyle>
            <a:lvl1pPr algn="l">
              <a:defRPr sz="4500" b="1">
                <a:solidFill>
                  <a:schemeClr val="bg1"/>
                </a:solidFill>
              </a:defRPr>
            </a:lvl1pPr>
          </a:lstStyle>
          <a:p>
            <a:r>
              <a:rPr lang="en-GB"/>
              <a:t>Section title</a:t>
            </a:r>
            <a:endParaRPr lang="en-US"/>
          </a:p>
        </p:txBody>
      </p:sp>
      <p:sp>
        <p:nvSpPr>
          <p:cNvPr id="3" name="Subtitle 2"/>
          <p:cNvSpPr>
            <a:spLocks noGrp="1"/>
          </p:cNvSpPr>
          <p:nvPr>
            <p:ph type="subTitle" idx="1" hasCustomPrompt="1"/>
          </p:nvPr>
        </p:nvSpPr>
        <p:spPr>
          <a:xfrm>
            <a:off x="338667" y="2034771"/>
            <a:ext cx="5757333" cy="4033214"/>
          </a:xfrm>
          <a:prstGeom prst="rect">
            <a:avLst/>
          </a:prstGeom>
        </p:spPr>
        <p:txBody>
          <a:bodyPr/>
          <a:lstStyle>
            <a:lvl1pPr marL="257175" indent="-257175" algn="l">
              <a:buFont typeface="Arial" panose="020B0604020202020204" pitchFamily="34" charset="0"/>
              <a:buChar char="•"/>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Contents</a:t>
            </a:r>
            <a:endParaRPr lang="en-US"/>
          </a:p>
        </p:txBody>
      </p:sp>
    </p:spTree>
    <p:extLst>
      <p:ext uri="{BB962C8B-B14F-4D97-AF65-F5344CB8AC3E}">
        <p14:creationId xmlns:p14="http://schemas.microsoft.com/office/powerpoint/2010/main" val="2649930735"/>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userDrawn="1">
  <p:cSld name="Section title (Purple)">
    <p:bg>
      <p:bgPr>
        <a:solidFill>
          <a:schemeClr val="bg1"/>
        </a:solidFill>
        <a:effectLst/>
      </p:bgPr>
    </p:bg>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F7FF15FC-BA01-774B-A80E-4CCDCDC99AA2}"/>
              </a:ext>
            </a:extLst>
          </p:cNvPr>
          <p:cNvSpPr/>
          <p:nvPr userDrawn="1"/>
        </p:nvSpPr>
        <p:spPr>
          <a:xfrm>
            <a:off x="0" y="6785"/>
            <a:ext cx="12192000" cy="6858000"/>
          </a:xfrm>
          <a:custGeom>
            <a:avLst/>
            <a:gdLst>
              <a:gd name="connsiteX0" fmla="*/ 0 w 12192000"/>
              <a:gd name="connsiteY0" fmla="*/ 0 h 6858000"/>
              <a:gd name="connsiteX1" fmla="*/ 8894175 w 12192000"/>
              <a:gd name="connsiteY1" fmla="*/ 0 h 6858000"/>
              <a:gd name="connsiteX2" fmla="*/ 12192000 w 12192000"/>
              <a:gd name="connsiteY2" fmla="*/ 3297825 h 6858000"/>
              <a:gd name="connsiteX3" fmla="*/ 12192000 w 12192000"/>
              <a:gd name="connsiteY3" fmla="*/ 6858000 h 6858000"/>
              <a:gd name="connsiteX4" fmla="*/ 0 w 1219200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58000">
                <a:moveTo>
                  <a:pt x="0" y="0"/>
                </a:moveTo>
                <a:lnTo>
                  <a:pt x="8894175" y="0"/>
                </a:lnTo>
                <a:lnTo>
                  <a:pt x="12192000" y="3297825"/>
                </a:lnTo>
                <a:lnTo>
                  <a:pt x="12192000" y="6858000"/>
                </a:lnTo>
                <a:lnTo>
                  <a:pt x="0" y="6858000"/>
                </a:lnTo>
                <a:close/>
              </a:path>
            </a:pathLst>
          </a:custGeom>
          <a:gradFill>
            <a:gsLst>
              <a:gs pos="0">
                <a:srgbClr val="623E87"/>
              </a:gs>
              <a:gs pos="100000">
                <a:srgbClr val="452B56"/>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456569" y="6492876"/>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a:solidFill>
                  <a:schemeClr val="bg1"/>
                </a:solidFill>
              </a:rPr>
              <a:t>© Cranfield University </a:t>
            </a:r>
            <a:fld id="{9F749477-C6E1-0848-80BB-E9ECD956F19F}" type="datetime6">
              <a:rPr lang="en-GB" sz="600" smtClean="0">
                <a:solidFill>
                  <a:schemeClr val="bg1"/>
                </a:solidFill>
              </a:rPr>
              <a:t>October 25</a:t>
            </a:fld>
            <a:endParaRPr lang="en-US" sz="600">
              <a:solidFill>
                <a:schemeClr val="bg1"/>
              </a:solidFill>
            </a:endParaRPr>
          </a:p>
        </p:txBody>
      </p:sp>
      <p:sp>
        <p:nvSpPr>
          <p:cNvPr id="2" name="Title 1"/>
          <p:cNvSpPr>
            <a:spLocks noGrp="1"/>
          </p:cNvSpPr>
          <p:nvPr>
            <p:ph type="title" hasCustomPrompt="1"/>
          </p:nvPr>
        </p:nvSpPr>
        <p:spPr>
          <a:xfrm>
            <a:off x="407277" y="365127"/>
            <a:ext cx="5846379" cy="1325563"/>
          </a:xfrm>
          <a:prstGeom prst="rect">
            <a:avLst/>
          </a:prstGeom>
        </p:spPr>
        <p:txBody>
          <a:bodyPr/>
          <a:lstStyle>
            <a:lvl1pPr>
              <a:defRPr b="1">
                <a:solidFill>
                  <a:schemeClr val="bg1"/>
                </a:solidFill>
              </a:defRPr>
            </a:lvl1pPr>
          </a:lstStyle>
          <a:p>
            <a:r>
              <a:rPr lang="en-GB"/>
              <a:t>Slide title</a:t>
            </a:r>
            <a:endParaRPr lang="en-US"/>
          </a:p>
        </p:txBody>
      </p:sp>
      <p:sp>
        <p:nvSpPr>
          <p:cNvPr id="3" name="Content Placeholder 2"/>
          <p:cNvSpPr>
            <a:spLocks noGrp="1"/>
          </p:cNvSpPr>
          <p:nvPr>
            <p:ph idx="1" hasCustomPrompt="1"/>
          </p:nvPr>
        </p:nvSpPr>
        <p:spPr>
          <a:xfrm>
            <a:off x="407278" y="1939928"/>
            <a:ext cx="6844863" cy="3381211"/>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Body text here – add a background image to this slide</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Freeform 9">
            <a:extLst>
              <a:ext uri="{FF2B5EF4-FFF2-40B4-BE49-F238E27FC236}">
                <a16:creationId xmlns:a16="http://schemas.microsoft.com/office/drawing/2014/main" id="{9575E6AD-14EF-6041-8182-99CC0829B756}"/>
              </a:ext>
            </a:extLst>
          </p:cNvPr>
          <p:cNvSpPr/>
          <p:nvPr userDrawn="1"/>
        </p:nvSpPr>
        <p:spPr>
          <a:xfrm rot="2700000">
            <a:off x="9958428"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623E87"/>
              </a:gs>
              <a:gs pos="55000">
                <a:srgbClr val="452B56"/>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1" name="Freeform 10">
            <a:extLst>
              <a:ext uri="{FF2B5EF4-FFF2-40B4-BE49-F238E27FC236}">
                <a16:creationId xmlns:a16="http://schemas.microsoft.com/office/drawing/2014/main" id="{DA0B993C-5B00-4D45-9EC3-EB4C3DE67F55}"/>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2" name="Oval 11">
            <a:extLst>
              <a:ext uri="{FF2B5EF4-FFF2-40B4-BE49-F238E27FC236}">
                <a16:creationId xmlns:a16="http://schemas.microsoft.com/office/drawing/2014/main" id="{D70947BD-607D-E846-A680-87C3C85905A6}"/>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5" name="Picture 14">
            <a:extLst>
              <a:ext uri="{FF2B5EF4-FFF2-40B4-BE49-F238E27FC236}">
                <a16:creationId xmlns:a16="http://schemas.microsoft.com/office/drawing/2014/main" id="{ED85D816-7083-3648-9B18-A857BE36C75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5" y="285462"/>
            <a:ext cx="1200151" cy="1190550"/>
          </a:xfrm>
          <a:prstGeom prst="rect">
            <a:avLst/>
          </a:prstGeom>
        </p:spPr>
      </p:pic>
      <p:sp>
        <p:nvSpPr>
          <p:cNvPr id="21" name="Picture Placeholder 20">
            <a:extLst>
              <a:ext uri="{FF2B5EF4-FFF2-40B4-BE49-F238E27FC236}">
                <a16:creationId xmlns:a16="http://schemas.microsoft.com/office/drawing/2014/main" id="{9E9206DE-8C20-9E40-BA05-5A7AB97F5EC3}"/>
              </a:ext>
            </a:extLst>
          </p:cNvPr>
          <p:cNvSpPr>
            <a:spLocks noGrp="1"/>
          </p:cNvSpPr>
          <p:nvPr>
            <p:ph type="pic" sz="quarter" idx="10" hasCustomPrompt="1"/>
          </p:nvPr>
        </p:nvSpPr>
        <p:spPr>
          <a:xfrm>
            <a:off x="10734675"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a:t>Change logo (optional)</a:t>
            </a:r>
          </a:p>
        </p:txBody>
      </p:sp>
    </p:spTree>
    <p:extLst>
      <p:ext uri="{BB962C8B-B14F-4D97-AF65-F5344CB8AC3E}">
        <p14:creationId xmlns:p14="http://schemas.microsoft.com/office/powerpoint/2010/main" val="3335179428"/>
      </p:ext>
    </p:extLst>
  </p:cSld>
  <p:clrMapOvr>
    <a:overrideClrMapping bg1="lt1" tx1="dk1" bg2="lt2" tx2="dk2" accent1="accent1" accent2="accent2" accent3="accent3" accent4="accent4" accent5="accent5" accent6="accent6" hlink="hlink" folHlink="folHlink"/>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userDrawn="1">
  <p:cSld name="Blue impact slide">
    <p:spTree>
      <p:nvGrpSpPr>
        <p:cNvPr id="1" name=""/>
        <p:cNvGrpSpPr/>
        <p:nvPr/>
      </p:nvGrpSpPr>
      <p:grpSpPr>
        <a:xfrm>
          <a:off x="0" y="0"/>
          <a:ext cx="0" cy="0"/>
          <a:chOff x="0" y="0"/>
          <a:chExt cx="0" cy="0"/>
        </a:xfrm>
      </p:grpSpPr>
      <p:sp>
        <p:nvSpPr>
          <p:cNvPr id="2" name="Rectangle 1"/>
          <p:cNvSpPr/>
          <p:nvPr userDrawn="1"/>
        </p:nvSpPr>
        <p:spPr>
          <a:xfrm>
            <a:off x="0" y="0"/>
            <a:ext cx="5231904" cy="6858000"/>
          </a:xfrm>
          <a:prstGeom prst="rect">
            <a:avLst/>
          </a:prstGeom>
          <a:solidFill>
            <a:srgbClr val="2737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Content Placeholder 2"/>
          <p:cNvSpPr>
            <a:spLocks noGrp="1"/>
          </p:cNvSpPr>
          <p:nvPr>
            <p:ph sz="quarter" idx="18" hasCustomPrompt="1"/>
          </p:nvPr>
        </p:nvSpPr>
        <p:spPr>
          <a:xfrm>
            <a:off x="5231904" y="1"/>
            <a:ext cx="6960096" cy="685799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Image/media area</a:t>
            </a:r>
          </a:p>
        </p:txBody>
      </p:sp>
      <p:sp>
        <p:nvSpPr>
          <p:cNvPr id="10" name="Text Placeholder 8"/>
          <p:cNvSpPr>
            <a:spLocks noGrp="1"/>
          </p:cNvSpPr>
          <p:nvPr>
            <p:ph type="body" sz="quarter" idx="14" hasCustomPrompt="1"/>
          </p:nvPr>
        </p:nvSpPr>
        <p:spPr>
          <a:xfrm>
            <a:off x="407368" y="404665"/>
            <a:ext cx="4440493" cy="5976662"/>
          </a:xfrm>
          <a:prstGeom prst="rect">
            <a:avLst/>
          </a:prstGeom>
        </p:spPr>
        <p:txBody>
          <a:bodyPr anchor="t" anchorCtr="0">
            <a:normAutofit/>
          </a:bodyPr>
          <a:lstStyle>
            <a:lvl1pPr marL="257175" indent="-257175">
              <a:lnSpc>
                <a:spcPct val="100000"/>
              </a:lnSpc>
              <a:buFont typeface="Arial" panose="020B0604020202020204" pitchFamily="34" charset="0"/>
              <a:buChar char="•"/>
              <a:defRPr sz="2000" b="0">
                <a:solidFill>
                  <a:schemeClr val="bg1"/>
                </a:solidFill>
                <a:latin typeface="Arial" charset="0"/>
                <a:ea typeface="Arial" charset="0"/>
                <a:cs typeface="Arial" charset="0"/>
              </a:defRPr>
            </a:lvl1pPr>
            <a:lvl2pPr>
              <a:lnSpc>
                <a:spcPct val="100000"/>
              </a:lnSpc>
              <a:defRPr sz="2000" b="0" i="0">
                <a:solidFill>
                  <a:schemeClr val="bg1"/>
                </a:solidFill>
                <a:latin typeface="Arial" charset="0"/>
                <a:ea typeface="Arial" charset="0"/>
                <a:cs typeface="Arial" charset="0"/>
              </a:defRPr>
            </a:lvl2pPr>
            <a:lvl3pPr>
              <a:lnSpc>
                <a:spcPct val="100000"/>
              </a:lnSpc>
              <a:defRPr sz="2000" b="0" i="0">
                <a:solidFill>
                  <a:schemeClr val="bg1"/>
                </a:solidFill>
                <a:latin typeface="Arial" charset="0"/>
                <a:ea typeface="Arial" charset="0"/>
                <a:cs typeface="Arial" charset="0"/>
              </a:defRPr>
            </a:lvl3pPr>
            <a:lvl4pPr>
              <a:lnSpc>
                <a:spcPct val="100000"/>
              </a:lnSpc>
              <a:defRPr sz="2000" b="0" i="0">
                <a:solidFill>
                  <a:schemeClr val="bg1"/>
                </a:solidFill>
                <a:latin typeface="Arial" charset="0"/>
                <a:ea typeface="Arial" charset="0"/>
                <a:cs typeface="Arial" charset="0"/>
              </a:defRPr>
            </a:lvl4pPr>
            <a:lvl5pPr>
              <a:lnSpc>
                <a:spcPct val="100000"/>
              </a:lnSpc>
              <a:defRPr sz="2000" b="0" i="0">
                <a:solidFill>
                  <a:schemeClr val="bg1"/>
                </a:solidFill>
                <a:latin typeface="Arial" charset="0"/>
                <a:ea typeface="Arial" charset="0"/>
                <a:cs typeface="Arial" charset="0"/>
              </a:defRPr>
            </a:lvl5pPr>
          </a:lstStyle>
          <a:p>
            <a:pPr lvl="0"/>
            <a:r>
              <a:rPr lang="en-US"/>
              <a:t>Body copy, Arial 20pt minimum</a:t>
            </a:r>
          </a:p>
          <a:p>
            <a:pPr lvl="0"/>
            <a:r>
              <a:rPr lang="en-US"/>
              <a:t>Bullet points should always be round</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92838693"/>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userDrawn="1">
  <p:cSld name="Title, Two column body copy">
    <p:spTree>
      <p:nvGrpSpPr>
        <p:cNvPr id="1" name=""/>
        <p:cNvGrpSpPr/>
        <p:nvPr/>
      </p:nvGrpSpPr>
      <p:grpSpPr>
        <a:xfrm>
          <a:off x="0" y="0"/>
          <a:ext cx="0" cy="0"/>
          <a:chOff x="0" y="0"/>
          <a:chExt cx="0" cy="0"/>
        </a:xfrm>
      </p:grpSpPr>
      <p:sp>
        <p:nvSpPr>
          <p:cNvPr id="7" name="Text Placeholder 8"/>
          <p:cNvSpPr>
            <a:spLocks noGrp="1"/>
          </p:cNvSpPr>
          <p:nvPr>
            <p:ph type="body" sz="quarter" idx="15" hasCustomPrompt="1"/>
          </p:nvPr>
        </p:nvSpPr>
        <p:spPr>
          <a:xfrm>
            <a:off x="407368" y="1412776"/>
            <a:ext cx="11377265" cy="4968550"/>
          </a:xfrm>
          <a:prstGeom prst="rect">
            <a:avLst/>
          </a:prstGeom>
        </p:spPr>
        <p:txBody>
          <a:bodyPr numCol="2" spcCol="144000" anchor="t" anchorCtr="0">
            <a:normAutofit/>
          </a:bodyPr>
          <a:lstStyle>
            <a:lvl1pPr marL="257175" indent="-257175">
              <a:lnSpc>
                <a:spcPct val="100000"/>
              </a:lnSpc>
              <a:buFont typeface="Arial" panose="020B0604020202020204" pitchFamily="34" charset="0"/>
              <a:buChar char="•"/>
              <a:defRPr sz="2000" b="0">
                <a:solidFill>
                  <a:schemeClr val="tx1"/>
                </a:solidFill>
                <a:latin typeface="Arial" charset="0"/>
                <a:ea typeface="Arial" charset="0"/>
                <a:cs typeface="Arial" charset="0"/>
              </a:defRPr>
            </a:lvl1pPr>
            <a:lvl2pPr>
              <a:lnSpc>
                <a:spcPct val="100000"/>
              </a:lnSpc>
              <a:defRPr sz="2000" b="0" i="0">
                <a:latin typeface="Arial" charset="0"/>
                <a:ea typeface="Arial" charset="0"/>
                <a:cs typeface="Arial" charset="0"/>
              </a:defRPr>
            </a:lvl2pPr>
            <a:lvl3pPr>
              <a:lnSpc>
                <a:spcPct val="100000"/>
              </a:lnSpc>
              <a:defRPr sz="2000" b="0" i="0">
                <a:latin typeface="Arial" charset="0"/>
                <a:ea typeface="Arial" charset="0"/>
                <a:cs typeface="Arial" charset="0"/>
              </a:defRPr>
            </a:lvl3pPr>
            <a:lvl4pPr>
              <a:lnSpc>
                <a:spcPct val="100000"/>
              </a:lnSpc>
              <a:defRPr sz="2000" b="0" i="0">
                <a:latin typeface="Arial" charset="0"/>
                <a:ea typeface="Arial" charset="0"/>
                <a:cs typeface="Arial" charset="0"/>
              </a:defRPr>
            </a:lvl4pPr>
            <a:lvl5pPr>
              <a:lnSpc>
                <a:spcPct val="100000"/>
              </a:lnSpc>
              <a:defRPr sz="2000" b="0" i="0">
                <a:latin typeface="Arial" charset="0"/>
                <a:ea typeface="Arial" charset="0"/>
                <a:cs typeface="Arial" charset="0"/>
              </a:defRPr>
            </a:lvl5pPr>
          </a:lstStyle>
          <a:p>
            <a:pPr lvl="0"/>
            <a:r>
              <a:rPr lang="en-GB"/>
              <a:t>Body copy, Arial 20pt minimum</a:t>
            </a:r>
          </a:p>
          <a:p>
            <a:pPr lvl="0"/>
            <a:r>
              <a:rPr lang="en-GB"/>
              <a:t>Column 1</a:t>
            </a:r>
          </a:p>
          <a:p>
            <a:pPr lvl="0"/>
            <a:r>
              <a:rPr lang="en-US"/>
              <a:t>Bullet points should always be circular</a:t>
            </a:r>
          </a:p>
          <a:p>
            <a:pPr lvl="1"/>
            <a:r>
              <a:rPr lang="en-US"/>
              <a:t>Second level</a:t>
            </a:r>
          </a:p>
          <a:p>
            <a:pPr lvl="2"/>
            <a:r>
              <a:rPr lang="en-US"/>
              <a:t>Third level</a:t>
            </a:r>
          </a:p>
          <a:p>
            <a:pPr lvl="3"/>
            <a:r>
              <a:rPr lang="en-US"/>
              <a:t>Fourth level</a:t>
            </a:r>
          </a:p>
          <a:p>
            <a:pPr lvl="4"/>
            <a:r>
              <a:rPr lang="en-US"/>
              <a:t>Fifth level</a:t>
            </a:r>
          </a:p>
          <a:p>
            <a:pPr lvl="4"/>
            <a:endParaRPr lang="en-US"/>
          </a:p>
          <a:p>
            <a:pPr lvl="0"/>
            <a:endParaRPr lang="en-GB"/>
          </a:p>
          <a:p>
            <a:pPr lvl="0"/>
            <a:endParaRPr lang="en-GB"/>
          </a:p>
          <a:p>
            <a:pPr lvl="0"/>
            <a:endParaRPr lang="en-GB"/>
          </a:p>
          <a:p>
            <a:pPr lvl="0"/>
            <a:endParaRPr lang="en-GB"/>
          </a:p>
          <a:p>
            <a:pPr lvl="0"/>
            <a:r>
              <a:rPr lang="en-GB"/>
              <a:t>Body copy, Arial 20pt minimum</a:t>
            </a:r>
          </a:p>
          <a:p>
            <a:pPr lvl="0"/>
            <a:r>
              <a:rPr lang="en-GB"/>
              <a:t>Column 2</a:t>
            </a:r>
          </a:p>
          <a:p>
            <a:pPr lvl="0"/>
            <a:r>
              <a:rPr lang="en-US"/>
              <a:t>Bullet points should always be circular</a:t>
            </a:r>
          </a:p>
          <a:p>
            <a:pPr lvl="1"/>
            <a:r>
              <a:rPr lang="en-US"/>
              <a:t>Second level</a:t>
            </a:r>
          </a:p>
          <a:p>
            <a:pPr lvl="2"/>
            <a:r>
              <a:rPr lang="en-US"/>
              <a:t>Third level</a:t>
            </a:r>
          </a:p>
          <a:p>
            <a:pPr lvl="3"/>
            <a:r>
              <a:rPr lang="en-US"/>
              <a:t>Fourth level</a:t>
            </a:r>
          </a:p>
          <a:p>
            <a:pPr lvl="4"/>
            <a:r>
              <a:rPr lang="en-US"/>
              <a:t>Fifth level</a:t>
            </a:r>
            <a:endParaRPr lang="en-GB"/>
          </a:p>
          <a:p>
            <a:pPr lvl="4"/>
            <a:endParaRPr lang="en-GB"/>
          </a:p>
        </p:txBody>
      </p:sp>
      <p:sp>
        <p:nvSpPr>
          <p:cNvPr id="4" name="Title Placeholder 1"/>
          <p:cNvSpPr>
            <a:spLocks noGrp="1"/>
          </p:cNvSpPr>
          <p:nvPr>
            <p:ph type="title" hasCustomPrompt="1"/>
          </p:nvPr>
        </p:nvSpPr>
        <p:spPr>
          <a:xfrm>
            <a:off x="1871531" y="403200"/>
            <a:ext cx="9911269" cy="864000"/>
          </a:xfrm>
          <a:prstGeom prst="rect">
            <a:avLst/>
          </a:prstGeom>
        </p:spPr>
        <p:txBody>
          <a:bodyPr vert="horz" lIns="91440" tIns="45720" rIns="91440" bIns="45720" rtlCol="0" anchor="ctr">
            <a:normAutofit/>
          </a:bodyPr>
          <a:lstStyle/>
          <a:p>
            <a:r>
              <a:rPr lang="en-US"/>
              <a:t>Slide Title, Arial Bold 24pt</a:t>
            </a:r>
            <a:endParaRPr lang="en-GB"/>
          </a:p>
        </p:txBody>
      </p:sp>
    </p:spTree>
    <p:extLst>
      <p:ext uri="{BB962C8B-B14F-4D97-AF65-F5344CB8AC3E}">
        <p14:creationId xmlns:p14="http://schemas.microsoft.com/office/powerpoint/2010/main" val="33186855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act info x1 (Purp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315" y="365129"/>
            <a:ext cx="7570076" cy="1325563"/>
          </a:xfrm>
          <a:prstGeom prst="rect">
            <a:avLst/>
          </a:prstGeom>
        </p:spPr>
        <p:txBody>
          <a:bodyPr/>
          <a:lstStyle>
            <a:lvl1pPr>
              <a:defRPr b="1">
                <a:solidFill>
                  <a:srgbClr val="0A406C"/>
                </a:solidFill>
              </a:defRPr>
            </a:lvl1pPr>
          </a:lstStyle>
          <a:p>
            <a:r>
              <a:rPr lang="en-GB"/>
              <a:t>Contacts x1</a:t>
            </a:r>
            <a:endParaRPr lang="en-US"/>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a:solidFill>
                  <a:srgbClr val="0A406C"/>
                </a:solidFill>
              </a:rPr>
              <a:t>© Cranfield University </a:t>
            </a:r>
            <a:fld id="{9F749477-C6E1-0848-80BB-E9ECD956F19F}" type="datetime6">
              <a:rPr lang="en-GB" sz="600" smtClean="0">
                <a:solidFill>
                  <a:srgbClr val="0A406C"/>
                </a:solidFill>
              </a:rPr>
              <a:t>October 25</a:t>
            </a:fld>
            <a:endParaRPr lang="en-US" sz="600">
              <a:solidFill>
                <a:srgbClr val="0A406C"/>
              </a:solidFill>
            </a:endParaRPr>
          </a:p>
        </p:txBody>
      </p:sp>
      <p:sp>
        <p:nvSpPr>
          <p:cNvPr id="5" name="Picture Placeholder 4">
            <a:extLst>
              <a:ext uri="{FF2B5EF4-FFF2-40B4-BE49-F238E27FC236}">
                <a16:creationId xmlns:a16="http://schemas.microsoft.com/office/drawing/2014/main" id="{27527392-0132-9043-8E98-FF9EE1FBE401}"/>
              </a:ext>
            </a:extLst>
          </p:cNvPr>
          <p:cNvSpPr>
            <a:spLocks noGrp="1"/>
          </p:cNvSpPr>
          <p:nvPr>
            <p:ph type="pic" sz="quarter" idx="10" hasCustomPrompt="1"/>
          </p:nvPr>
        </p:nvSpPr>
        <p:spPr>
          <a:xfrm>
            <a:off x="407279" y="1939932"/>
            <a:ext cx="3371348" cy="2793433"/>
          </a:xfrm>
          <a:prstGeom prst="rect">
            <a:avLst/>
          </a:prstGeom>
          <a:noFill/>
          <a:ln w="12700">
            <a:noFill/>
          </a:ln>
        </p:spPr>
        <p:txBody>
          <a:bodyPr>
            <a:normAutofit/>
          </a:bodyPr>
          <a:lstStyle>
            <a:lvl1pPr marL="0" indent="0">
              <a:buNone/>
              <a:defRPr sz="1200"/>
            </a:lvl1pPr>
          </a:lstStyle>
          <a:p>
            <a:r>
              <a:rPr lang="en-US"/>
              <a:t>Click icon to add headshot</a:t>
            </a:r>
          </a:p>
        </p:txBody>
      </p:sp>
      <p:cxnSp>
        <p:nvCxnSpPr>
          <p:cNvPr id="11" name="Straight Connector 10">
            <a:extLst>
              <a:ext uri="{FF2B5EF4-FFF2-40B4-BE49-F238E27FC236}">
                <a16:creationId xmlns:a16="http://schemas.microsoft.com/office/drawing/2014/main" id="{B94003B4-01B8-954E-8A95-219160DD7D33}"/>
              </a:ext>
            </a:extLst>
          </p:cNvPr>
          <p:cNvCxnSpPr>
            <a:cxnSpLocks/>
          </p:cNvCxnSpPr>
          <p:nvPr userDrawn="1"/>
        </p:nvCxnSpPr>
        <p:spPr>
          <a:xfrm flipV="1">
            <a:off x="3916959" y="1921927"/>
            <a:ext cx="0" cy="2811437"/>
          </a:xfrm>
          <a:prstGeom prst="line">
            <a:avLst/>
          </a:prstGeom>
          <a:ln w="85725">
            <a:solidFill>
              <a:srgbClr val="623E87"/>
            </a:solidFill>
          </a:ln>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37F01780-A527-BE4B-827B-04AFB9DC98CA}"/>
              </a:ext>
            </a:extLst>
          </p:cNvPr>
          <p:cNvSpPr>
            <a:spLocks noGrp="1"/>
          </p:cNvSpPr>
          <p:nvPr>
            <p:ph type="body" sz="quarter" idx="11" hasCustomPrompt="1"/>
          </p:nvPr>
        </p:nvSpPr>
        <p:spPr>
          <a:xfrm>
            <a:off x="4194271" y="2620365"/>
            <a:ext cx="4626988" cy="2449179"/>
          </a:xfrm>
          <a:prstGeom prst="rect">
            <a:avLst/>
          </a:prstGeom>
        </p:spPr>
        <p:txBody>
          <a:bodyPr>
            <a:normAutofit/>
          </a:bodyPr>
          <a:lstStyle>
            <a:lvl1pPr marL="0" indent="0">
              <a:buNone/>
              <a:defRPr sz="1800" b="0">
                <a:solidFill>
                  <a:srgbClr val="081830"/>
                </a:solidFill>
              </a:defRPr>
            </a:lvl1pPr>
          </a:lstStyle>
          <a:p>
            <a:r>
              <a:rPr lang="en-GB"/>
              <a:t>Role</a:t>
            </a:r>
          </a:p>
          <a:p>
            <a:r>
              <a:rPr lang="en-GB" err="1"/>
              <a:t>email@cranfield.ac.uk</a:t>
            </a:r>
            <a:endParaRPr lang="en-GB"/>
          </a:p>
        </p:txBody>
      </p:sp>
      <p:sp>
        <p:nvSpPr>
          <p:cNvPr id="20" name="Text Placeholder 18">
            <a:extLst>
              <a:ext uri="{FF2B5EF4-FFF2-40B4-BE49-F238E27FC236}">
                <a16:creationId xmlns:a16="http://schemas.microsoft.com/office/drawing/2014/main" id="{2BFA7589-652B-B546-9D4C-8696AF138F4B}"/>
              </a:ext>
            </a:extLst>
          </p:cNvPr>
          <p:cNvSpPr>
            <a:spLocks noGrp="1"/>
          </p:cNvSpPr>
          <p:nvPr>
            <p:ph type="body" sz="quarter" idx="12" hasCustomPrompt="1"/>
          </p:nvPr>
        </p:nvSpPr>
        <p:spPr>
          <a:xfrm>
            <a:off x="4194268" y="1921921"/>
            <a:ext cx="4626992" cy="659914"/>
          </a:xfrm>
          <a:prstGeom prst="rect">
            <a:avLst/>
          </a:prstGeom>
        </p:spPr>
        <p:txBody>
          <a:bodyPr>
            <a:normAutofit/>
          </a:bodyPr>
          <a:lstStyle>
            <a:lvl1pPr marL="0" indent="0">
              <a:buNone/>
              <a:defRPr sz="1800" b="1">
                <a:solidFill>
                  <a:srgbClr val="452B56"/>
                </a:solidFill>
              </a:defRPr>
            </a:lvl1pPr>
          </a:lstStyle>
          <a:p>
            <a:r>
              <a:rPr lang="en-GB"/>
              <a:t>Person Name</a:t>
            </a:r>
          </a:p>
        </p:txBody>
      </p:sp>
      <p:sp>
        <p:nvSpPr>
          <p:cNvPr id="36" name="Rectangle 35">
            <a:extLst>
              <a:ext uri="{FF2B5EF4-FFF2-40B4-BE49-F238E27FC236}">
                <a16:creationId xmlns:a16="http://schemas.microsoft.com/office/drawing/2014/main" id="{C4464287-F7D6-5748-B9AE-933C3800B710}"/>
              </a:ext>
            </a:extLst>
          </p:cNvPr>
          <p:cNvSpPr/>
          <p:nvPr userDrawn="1"/>
        </p:nvSpPr>
        <p:spPr>
          <a:xfrm>
            <a:off x="407275" y="1921927"/>
            <a:ext cx="3371348" cy="2811437"/>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3" name="Freeform 22">
            <a:extLst>
              <a:ext uri="{FF2B5EF4-FFF2-40B4-BE49-F238E27FC236}">
                <a16:creationId xmlns:a16="http://schemas.microsoft.com/office/drawing/2014/main" id="{E23B842F-C1B4-2D4B-8E63-6EF0D26535BF}"/>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623E87"/>
              </a:gs>
              <a:gs pos="55000">
                <a:srgbClr val="452B56"/>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4" name="Freeform 23">
            <a:extLst>
              <a:ext uri="{FF2B5EF4-FFF2-40B4-BE49-F238E27FC236}">
                <a16:creationId xmlns:a16="http://schemas.microsoft.com/office/drawing/2014/main" id="{E308D741-C459-6149-BC51-AABFD6557BCA}"/>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5" name="Oval 24">
            <a:extLst>
              <a:ext uri="{FF2B5EF4-FFF2-40B4-BE49-F238E27FC236}">
                <a16:creationId xmlns:a16="http://schemas.microsoft.com/office/drawing/2014/main" id="{10A924D9-2E50-0F42-80DD-DCB7B0CF680A}"/>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6" name="Picture 25">
            <a:extLst>
              <a:ext uri="{FF2B5EF4-FFF2-40B4-BE49-F238E27FC236}">
                <a16:creationId xmlns:a16="http://schemas.microsoft.com/office/drawing/2014/main" id="{FF0A559D-1409-364A-8FF7-DAD5B86A6A7E}"/>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7" name="Picture Placeholder 26">
            <a:extLst>
              <a:ext uri="{FF2B5EF4-FFF2-40B4-BE49-F238E27FC236}">
                <a16:creationId xmlns:a16="http://schemas.microsoft.com/office/drawing/2014/main" id="{1BA0EC78-AED4-2741-8971-F5253E65C8BF}"/>
              </a:ext>
            </a:extLst>
          </p:cNvPr>
          <p:cNvSpPr>
            <a:spLocks noGrp="1"/>
          </p:cNvSpPr>
          <p:nvPr>
            <p:ph type="pic" sz="quarter" idx="13"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a:t>Change logo (optional)</a:t>
            </a:r>
          </a:p>
        </p:txBody>
      </p:sp>
    </p:spTree>
    <p:extLst>
      <p:ext uri="{BB962C8B-B14F-4D97-AF65-F5344CB8AC3E}">
        <p14:creationId xmlns:p14="http://schemas.microsoft.com/office/powerpoint/2010/main" val="2753202671"/>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itle and Content (Pink)">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7278" y="365129"/>
            <a:ext cx="7570076" cy="1325563"/>
          </a:xfrm>
          <a:prstGeom prst="rect">
            <a:avLst/>
          </a:prstGeom>
        </p:spPr>
        <p:txBody>
          <a:bodyPr/>
          <a:lstStyle>
            <a:lvl1pPr>
              <a:defRPr b="1">
                <a:solidFill>
                  <a:srgbClr val="0A406C"/>
                </a:solidFill>
              </a:defRPr>
            </a:lvl1pPr>
          </a:lstStyle>
          <a:p>
            <a:r>
              <a:rPr lang="en-GB"/>
              <a:t>Slide title</a:t>
            </a:r>
            <a:endParaRPr lang="en-US"/>
          </a:p>
        </p:txBody>
      </p:sp>
      <p:sp>
        <p:nvSpPr>
          <p:cNvPr id="3" name="Content Placeholder 2"/>
          <p:cNvSpPr>
            <a:spLocks noGrp="1"/>
          </p:cNvSpPr>
          <p:nvPr>
            <p:ph idx="1" hasCustomPrompt="1"/>
          </p:nvPr>
        </p:nvSpPr>
        <p:spPr>
          <a:xfrm>
            <a:off x="407280" y="2795757"/>
            <a:ext cx="9776321" cy="3381211"/>
          </a:xfrm>
          <a:prstGeom prst="rect">
            <a:avLst/>
          </a:prstGeom>
        </p:spPr>
        <p:txBody>
          <a:bodyPr/>
          <a:lstStyle>
            <a:lvl1pPr>
              <a:defRPr>
                <a:solidFill>
                  <a:srgbClr val="081830"/>
                </a:solidFill>
              </a:defRPr>
            </a:lvl1pPr>
            <a:lvl2pPr>
              <a:defRPr>
                <a:solidFill>
                  <a:srgbClr val="081830"/>
                </a:solidFill>
              </a:defRPr>
            </a:lvl2pPr>
            <a:lvl3pPr>
              <a:defRPr>
                <a:solidFill>
                  <a:srgbClr val="081830"/>
                </a:solidFill>
              </a:defRPr>
            </a:lvl3pPr>
            <a:lvl4pPr>
              <a:defRPr>
                <a:solidFill>
                  <a:srgbClr val="081830"/>
                </a:solidFill>
              </a:defRPr>
            </a:lvl4pPr>
            <a:lvl5pPr>
              <a:defRPr>
                <a:solidFill>
                  <a:srgbClr val="081830"/>
                </a:solidFill>
              </a:defRPr>
            </a:lvl5pPr>
          </a:lstStyle>
          <a:p>
            <a:pPr lvl="0"/>
            <a:r>
              <a:rPr lang="en-GB"/>
              <a:t>Click to add body text</a:t>
            </a:r>
          </a:p>
          <a:p>
            <a:pPr lvl="1"/>
            <a:r>
              <a:rPr lang="en-GB"/>
              <a:t>Second level</a:t>
            </a:r>
          </a:p>
          <a:p>
            <a:pPr lvl="2"/>
            <a:r>
              <a:rPr lang="en-GB"/>
              <a:t>Third level</a:t>
            </a:r>
          </a:p>
          <a:p>
            <a:pPr lvl="3"/>
            <a:r>
              <a:rPr lang="en-GB"/>
              <a:t>Fourth level</a:t>
            </a:r>
          </a:p>
          <a:p>
            <a:pPr lvl="4"/>
            <a:r>
              <a:rPr lang="en-GB"/>
              <a:t>Fifth level</a:t>
            </a:r>
            <a:endParaRPr lang="en-US"/>
          </a:p>
        </p:txBody>
      </p:sp>
      <p:sp>
        <p:nvSpPr>
          <p:cNvPr id="9" name="Text Placeholder 8">
            <a:extLst>
              <a:ext uri="{FF2B5EF4-FFF2-40B4-BE49-F238E27FC236}">
                <a16:creationId xmlns:a16="http://schemas.microsoft.com/office/drawing/2014/main" id="{13989198-0118-0A4C-85EB-6E6554187995}"/>
              </a:ext>
            </a:extLst>
          </p:cNvPr>
          <p:cNvSpPr>
            <a:spLocks noGrp="1"/>
          </p:cNvSpPr>
          <p:nvPr>
            <p:ph type="body" sz="quarter" idx="10" hasCustomPrompt="1"/>
          </p:nvPr>
        </p:nvSpPr>
        <p:spPr>
          <a:xfrm>
            <a:off x="407280" y="1884369"/>
            <a:ext cx="9776321" cy="806285"/>
          </a:xfrm>
          <a:prstGeom prst="rect">
            <a:avLst/>
          </a:prstGeom>
        </p:spPr>
        <p:txBody>
          <a:bodyPr/>
          <a:lstStyle>
            <a:lvl1pPr marL="0" indent="0">
              <a:buNone/>
              <a:defRPr b="1">
                <a:solidFill>
                  <a:srgbClr val="7F2141"/>
                </a:solidFill>
              </a:defRPr>
            </a:lvl1pPr>
          </a:lstStyle>
          <a:p>
            <a:pPr lvl="0"/>
            <a:r>
              <a:rPr lang="en-US"/>
              <a:t>Click to add a </a:t>
            </a:r>
            <a:r>
              <a:rPr lang="en-US" err="1"/>
              <a:t>subheader</a:t>
            </a:r>
            <a:endParaRPr lang="en-US"/>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a:solidFill>
                  <a:srgbClr val="0A406C"/>
                </a:solidFill>
              </a:rPr>
              <a:t>© Cranfield University </a:t>
            </a:r>
            <a:fld id="{9F749477-C6E1-0848-80BB-E9ECD956F19F}" type="datetime6">
              <a:rPr lang="en-GB" sz="600" smtClean="0">
                <a:solidFill>
                  <a:srgbClr val="0A406C"/>
                </a:solidFill>
              </a:rPr>
              <a:t>October 25</a:t>
            </a:fld>
            <a:endParaRPr lang="en-US" sz="600">
              <a:solidFill>
                <a:srgbClr val="0A406C"/>
              </a:solidFill>
            </a:endParaRPr>
          </a:p>
        </p:txBody>
      </p:sp>
      <p:sp>
        <p:nvSpPr>
          <p:cNvPr id="10" name="Freeform 9">
            <a:extLst>
              <a:ext uri="{FF2B5EF4-FFF2-40B4-BE49-F238E27FC236}">
                <a16:creationId xmlns:a16="http://schemas.microsoft.com/office/drawing/2014/main" id="{6B5780AE-3FB2-3A4C-9059-E555F5ECD543}"/>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CE356D"/>
              </a:gs>
              <a:gs pos="54000">
                <a:srgbClr val="7F2141"/>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1" name="Freeform 10">
            <a:extLst>
              <a:ext uri="{FF2B5EF4-FFF2-40B4-BE49-F238E27FC236}">
                <a16:creationId xmlns:a16="http://schemas.microsoft.com/office/drawing/2014/main" id="{784A189E-514D-034A-B315-7B1262151DD8}"/>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2" name="Oval 11">
            <a:extLst>
              <a:ext uri="{FF2B5EF4-FFF2-40B4-BE49-F238E27FC236}">
                <a16:creationId xmlns:a16="http://schemas.microsoft.com/office/drawing/2014/main" id="{22655978-D376-8A4C-BB4B-848C651AE8A3}"/>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5" name="Picture 14">
            <a:extLst>
              <a:ext uri="{FF2B5EF4-FFF2-40B4-BE49-F238E27FC236}">
                <a16:creationId xmlns:a16="http://schemas.microsoft.com/office/drawing/2014/main" id="{9FB1E7E2-B11C-0E4F-BF76-10CA99E8F9BC}"/>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17" name="Picture Placeholder 16">
            <a:extLst>
              <a:ext uri="{FF2B5EF4-FFF2-40B4-BE49-F238E27FC236}">
                <a16:creationId xmlns:a16="http://schemas.microsoft.com/office/drawing/2014/main" id="{1A141F51-EA4A-B542-998A-34903D0CA8B0}"/>
              </a:ext>
            </a:extLst>
          </p:cNvPr>
          <p:cNvSpPr>
            <a:spLocks noGrp="1"/>
          </p:cNvSpPr>
          <p:nvPr>
            <p:ph type="pic" sz="quarter" idx="11"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a:t>Change logo (optional)</a:t>
            </a:r>
          </a:p>
        </p:txBody>
      </p:sp>
    </p:spTree>
    <p:extLst>
      <p:ext uri="{BB962C8B-B14F-4D97-AF65-F5344CB8AC3E}">
        <p14:creationId xmlns:p14="http://schemas.microsoft.com/office/powerpoint/2010/main" val="16141700"/>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userDrawn="1">
  <p:cSld name="Section title">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9442AC80-08F2-DB44-92D8-33F5578E8D13}"/>
              </a:ext>
            </a:extLst>
          </p:cNvPr>
          <p:cNvSpPr txBox="1">
            <a:spLocks/>
          </p:cNvSpPr>
          <p:nvPr userDrawn="1"/>
        </p:nvSpPr>
        <p:spPr>
          <a:xfrm>
            <a:off x="232397" y="6373805"/>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a:r>
              <a:rPr lang="en-GB" sz="600"/>
              <a:t>© Cranfield University </a:t>
            </a:r>
            <a:fld id="{9F749477-C6E1-0848-80BB-E9ECD956F19F}" type="datetime6">
              <a:rPr lang="en-GB" sz="600" smtClean="0"/>
              <a:pPr algn="l"/>
              <a:t>October 25</a:t>
            </a:fld>
            <a:endParaRPr lang="en-US" sz="600"/>
          </a:p>
        </p:txBody>
      </p:sp>
      <p:sp>
        <p:nvSpPr>
          <p:cNvPr id="7" name="Picture Placeholder 8">
            <a:extLst>
              <a:ext uri="{FF2B5EF4-FFF2-40B4-BE49-F238E27FC236}">
                <a16:creationId xmlns:a16="http://schemas.microsoft.com/office/drawing/2014/main" id="{71FD123C-0433-4DCB-9345-994DFD770BE0}"/>
              </a:ext>
            </a:extLst>
          </p:cNvPr>
          <p:cNvSpPr>
            <a:spLocks noGrp="1"/>
          </p:cNvSpPr>
          <p:nvPr>
            <p:ph type="pic" sz="quarter" idx="19"/>
          </p:nvPr>
        </p:nvSpPr>
        <p:spPr>
          <a:xfrm>
            <a:off x="5840635" y="-27292"/>
            <a:ext cx="6351366" cy="6920079"/>
          </a:xfrm>
          <a:custGeom>
            <a:avLst/>
            <a:gdLst>
              <a:gd name="connsiteX0" fmla="*/ 0 w 6921498"/>
              <a:gd name="connsiteY0" fmla="*/ 0 h 3564640"/>
              <a:gd name="connsiteX1" fmla="*/ 5139178 w 6921498"/>
              <a:gd name="connsiteY1" fmla="*/ 0 h 3564640"/>
              <a:gd name="connsiteX2" fmla="*/ 6921498 w 6921498"/>
              <a:gd name="connsiteY2" fmla="*/ 1782320 h 3564640"/>
              <a:gd name="connsiteX3" fmla="*/ 6921498 w 6921498"/>
              <a:gd name="connsiteY3" fmla="*/ 3564640 h 3564640"/>
              <a:gd name="connsiteX4" fmla="*/ 0 w 6921498"/>
              <a:gd name="connsiteY4" fmla="*/ 3564640 h 3564640"/>
              <a:gd name="connsiteX5" fmla="*/ 0 w 6921498"/>
              <a:gd name="connsiteY5" fmla="*/ 0 h 3564640"/>
              <a:gd name="connsiteX0" fmla="*/ 0 w 6921498"/>
              <a:gd name="connsiteY0" fmla="*/ 2782956 h 6347596"/>
              <a:gd name="connsiteX1" fmla="*/ 6898405 w 6921498"/>
              <a:gd name="connsiteY1" fmla="*/ 0 h 6347596"/>
              <a:gd name="connsiteX2" fmla="*/ 6921498 w 6921498"/>
              <a:gd name="connsiteY2" fmla="*/ 4565276 h 6347596"/>
              <a:gd name="connsiteX3" fmla="*/ 6921498 w 6921498"/>
              <a:gd name="connsiteY3" fmla="*/ 6347596 h 6347596"/>
              <a:gd name="connsiteX4" fmla="*/ 0 w 6921498"/>
              <a:gd name="connsiteY4" fmla="*/ 6347596 h 6347596"/>
              <a:gd name="connsiteX5" fmla="*/ 0 w 6921498"/>
              <a:gd name="connsiteY5" fmla="*/ 2782956 h 6347596"/>
              <a:gd name="connsiteX0" fmla="*/ 0 w 6935275"/>
              <a:gd name="connsiteY0" fmla="*/ 2828953 h 6393593"/>
              <a:gd name="connsiteX1" fmla="*/ 6935275 w 6935275"/>
              <a:gd name="connsiteY1" fmla="*/ 0 h 6393593"/>
              <a:gd name="connsiteX2" fmla="*/ 6921498 w 6935275"/>
              <a:gd name="connsiteY2" fmla="*/ 4611273 h 6393593"/>
              <a:gd name="connsiteX3" fmla="*/ 6921498 w 6935275"/>
              <a:gd name="connsiteY3" fmla="*/ 6393593 h 6393593"/>
              <a:gd name="connsiteX4" fmla="*/ 0 w 6935275"/>
              <a:gd name="connsiteY4" fmla="*/ 6393593 h 6393593"/>
              <a:gd name="connsiteX5" fmla="*/ 0 w 6935275"/>
              <a:gd name="connsiteY5" fmla="*/ 2828953 h 6393593"/>
              <a:gd name="connsiteX0" fmla="*/ 995461 w 6935275"/>
              <a:gd name="connsiteY0" fmla="*/ 32331 h 6393593"/>
              <a:gd name="connsiteX1" fmla="*/ 6935275 w 6935275"/>
              <a:gd name="connsiteY1" fmla="*/ 0 h 6393593"/>
              <a:gd name="connsiteX2" fmla="*/ 6921498 w 6935275"/>
              <a:gd name="connsiteY2" fmla="*/ 4611273 h 6393593"/>
              <a:gd name="connsiteX3" fmla="*/ 6921498 w 6935275"/>
              <a:gd name="connsiteY3" fmla="*/ 6393593 h 6393593"/>
              <a:gd name="connsiteX4" fmla="*/ 0 w 6935275"/>
              <a:gd name="connsiteY4" fmla="*/ 6393593 h 6393593"/>
              <a:gd name="connsiteX5" fmla="*/ 995461 w 6935275"/>
              <a:gd name="connsiteY5" fmla="*/ 32331 h 6393593"/>
              <a:gd name="connsiteX0" fmla="*/ 0 w 5939814"/>
              <a:gd name="connsiteY0" fmla="*/ 32331 h 6393593"/>
              <a:gd name="connsiteX1" fmla="*/ 5939814 w 5939814"/>
              <a:gd name="connsiteY1" fmla="*/ 0 h 6393593"/>
              <a:gd name="connsiteX2" fmla="*/ 5926037 w 5939814"/>
              <a:gd name="connsiteY2" fmla="*/ 4611273 h 6393593"/>
              <a:gd name="connsiteX3" fmla="*/ 5926037 w 5939814"/>
              <a:gd name="connsiteY3" fmla="*/ 6393593 h 6393593"/>
              <a:gd name="connsiteX4" fmla="*/ 2608477 w 5939814"/>
              <a:gd name="connsiteY4" fmla="*/ 6375193 h 6393593"/>
              <a:gd name="connsiteX5" fmla="*/ 0 w 5939814"/>
              <a:gd name="connsiteY5" fmla="*/ 32331 h 6393593"/>
              <a:gd name="connsiteX0" fmla="*/ 0 w 5939814"/>
              <a:gd name="connsiteY0" fmla="*/ 32331 h 6411992"/>
              <a:gd name="connsiteX1" fmla="*/ 5939814 w 5939814"/>
              <a:gd name="connsiteY1" fmla="*/ 0 h 6411992"/>
              <a:gd name="connsiteX2" fmla="*/ 5926037 w 5939814"/>
              <a:gd name="connsiteY2" fmla="*/ 4611273 h 6411992"/>
              <a:gd name="connsiteX3" fmla="*/ 5926037 w 5939814"/>
              <a:gd name="connsiteY3" fmla="*/ 6393593 h 6411992"/>
              <a:gd name="connsiteX4" fmla="*/ 2626911 w 5939814"/>
              <a:gd name="connsiteY4" fmla="*/ 6411992 h 6411992"/>
              <a:gd name="connsiteX5" fmla="*/ 0 w 5939814"/>
              <a:gd name="connsiteY5" fmla="*/ 32331 h 6411992"/>
              <a:gd name="connsiteX0" fmla="*/ 0 w 5939814"/>
              <a:gd name="connsiteY0" fmla="*/ 0 h 6379661"/>
              <a:gd name="connsiteX1" fmla="*/ 5939814 w 5939814"/>
              <a:gd name="connsiteY1" fmla="*/ 13666 h 6379661"/>
              <a:gd name="connsiteX2" fmla="*/ 5926037 w 5939814"/>
              <a:gd name="connsiteY2" fmla="*/ 4578942 h 6379661"/>
              <a:gd name="connsiteX3" fmla="*/ 5926037 w 5939814"/>
              <a:gd name="connsiteY3" fmla="*/ 6361262 h 6379661"/>
              <a:gd name="connsiteX4" fmla="*/ 2626911 w 5939814"/>
              <a:gd name="connsiteY4" fmla="*/ 6379661 h 6379661"/>
              <a:gd name="connsiteX5" fmla="*/ 0 w 5939814"/>
              <a:gd name="connsiteY5" fmla="*/ 0 h 6379661"/>
              <a:gd name="connsiteX0" fmla="*/ 0 w 5921380"/>
              <a:gd name="connsiteY0" fmla="*/ 0 h 6388860"/>
              <a:gd name="connsiteX1" fmla="*/ 5921380 w 5921380"/>
              <a:gd name="connsiteY1" fmla="*/ 22865 h 6388860"/>
              <a:gd name="connsiteX2" fmla="*/ 5907603 w 5921380"/>
              <a:gd name="connsiteY2" fmla="*/ 4588141 h 6388860"/>
              <a:gd name="connsiteX3" fmla="*/ 5907603 w 5921380"/>
              <a:gd name="connsiteY3" fmla="*/ 6370461 h 6388860"/>
              <a:gd name="connsiteX4" fmla="*/ 2608477 w 5921380"/>
              <a:gd name="connsiteY4" fmla="*/ 6388860 h 6388860"/>
              <a:gd name="connsiteX5" fmla="*/ 0 w 5921380"/>
              <a:gd name="connsiteY5" fmla="*/ 0 h 6388860"/>
              <a:gd name="connsiteX0" fmla="*/ 0 w 5902946"/>
              <a:gd name="connsiteY0" fmla="*/ 0 h 6370461"/>
              <a:gd name="connsiteX1" fmla="*/ 5902946 w 5902946"/>
              <a:gd name="connsiteY1" fmla="*/ 4466 h 6370461"/>
              <a:gd name="connsiteX2" fmla="*/ 5889169 w 5902946"/>
              <a:gd name="connsiteY2" fmla="*/ 4569742 h 6370461"/>
              <a:gd name="connsiteX3" fmla="*/ 5889169 w 5902946"/>
              <a:gd name="connsiteY3" fmla="*/ 6352062 h 6370461"/>
              <a:gd name="connsiteX4" fmla="*/ 2590043 w 5902946"/>
              <a:gd name="connsiteY4" fmla="*/ 6370461 h 6370461"/>
              <a:gd name="connsiteX5" fmla="*/ 0 w 5902946"/>
              <a:gd name="connsiteY5" fmla="*/ 0 h 6370461"/>
              <a:gd name="connsiteX0" fmla="*/ 0 w 5902946"/>
              <a:gd name="connsiteY0" fmla="*/ 0 h 6370461"/>
              <a:gd name="connsiteX1" fmla="*/ 5902946 w 5902946"/>
              <a:gd name="connsiteY1" fmla="*/ 4466 h 6370461"/>
              <a:gd name="connsiteX2" fmla="*/ 5889169 w 5902946"/>
              <a:gd name="connsiteY2" fmla="*/ 4569742 h 6370461"/>
              <a:gd name="connsiteX3" fmla="*/ 5898386 w 5902946"/>
              <a:gd name="connsiteY3" fmla="*/ 6342863 h 6370461"/>
              <a:gd name="connsiteX4" fmla="*/ 2590043 w 5902946"/>
              <a:gd name="connsiteY4" fmla="*/ 6370461 h 6370461"/>
              <a:gd name="connsiteX5" fmla="*/ 0 w 5902946"/>
              <a:gd name="connsiteY5" fmla="*/ 0 h 6370461"/>
              <a:gd name="connsiteX0" fmla="*/ 0 w 5912164"/>
              <a:gd name="connsiteY0" fmla="*/ 0 h 6370461"/>
              <a:gd name="connsiteX1" fmla="*/ 5912164 w 5912164"/>
              <a:gd name="connsiteY1" fmla="*/ 4466 h 6370461"/>
              <a:gd name="connsiteX2" fmla="*/ 5889169 w 5912164"/>
              <a:gd name="connsiteY2" fmla="*/ 4569742 h 6370461"/>
              <a:gd name="connsiteX3" fmla="*/ 5898386 w 5912164"/>
              <a:gd name="connsiteY3" fmla="*/ 6342863 h 6370461"/>
              <a:gd name="connsiteX4" fmla="*/ 2590043 w 5912164"/>
              <a:gd name="connsiteY4" fmla="*/ 6370461 h 6370461"/>
              <a:gd name="connsiteX5" fmla="*/ 0 w 5912164"/>
              <a:gd name="connsiteY5" fmla="*/ 0 h 6370461"/>
              <a:gd name="connsiteX0" fmla="*/ 0 w 5912164"/>
              <a:gd name="connsiteY0" fmla="*/ 0 h 6370461"/>
              <a:gd name="connsiteX1" fmla="*/ 5912164 w 5912164"/>
              <a:gd name="connsiteY1" fmla="*/ 4466 h 6370461"/>
              <a:gd name="connsiteX2" fmla="*/ 5889169 w 5912164"/>
              <a:gd name="connsiteY2" fmla="*/ 4569742 h 6370461"/>
              <a:gd name="connsiteX3" fmla="*/ 5898386 w 5912164"/>
              <a:gd name="connsiteY3" fmla="*/ 6342863 h 6370461"/>
              <a:gd name="connsiteX4" fmla="*/ 2590043 w 5912164"/>
              <a:gd name="connsiteY4" fmla="*/ 6370461 h 6370461"/>
              <a:gd name="connsiteX5" fmla="*/ 0 w 5912164"/>
              <a:gd name="connsiteY5" fmla="*/ 0 h 6370461"/>
              <a:gd name="connsiteX0" fmla="*/ 0 w 5898386"/>
              <a:gd name="connsiteY0" fmla="*/ 0 h 6370461"/>
              <a:gd name="connsiteX1" fmla="*/ 5889169 w 5898386"/>
              <a:gd name="connsiteY1" fmla="*/ 4569742 h 6370461"/>
              <a:gd name="connsiteX2" fmla="*/ 5898386 w 5898386"/>
              <a:gd name="connsiteY2" fmla="*/ 6342863 h 6370461"/>
              <a:gd name="connsiteX3" fmla="*/ 2590043 w 5898386"/>
              <a:gd name="connsiteY3" fmla="*/ 6370461 h 6370461"/>
              <a:gd name="connsiteX4" fmla="*/ 0 w 5898386"/>
              <a:gd name="connsiteY4" fmla="*/ 0 h 6370461"/>
              <a:gd name="connsiteX0" fmla="*/ 0 w 5899272"/>
              <a:gd name="connsiteY0" fmla="*/ 0 h 6370461"/>
              <a:gd name="connsiteX1" fmla="*/ 5898386 w 5899272"/>
              <a:gd name="connsiteY1" fmla="*/ 6833 h 6370461"/>
              <a:gd name="connsiteX2" fmla="*/ 5898386 w 5899272"/>
              <a:gd name="connsiteY2" fmla="*/ 6342863 h 6370461"/>
              <a:gd name="connsiteX3" fmla="*/ 2590043 w 5899272"/>
              <a:gd name="connsiteY3" fmla="*/ 6370461 h 6370461"/>
              <a:gd name="connsiteX4" fmla="*/ 0 w 5899272"/>
              <a:gd name="connsiteY4" fmla="*/ 0 h 6370461"/>
              <a:gd name="connsiteX0" fmla="*/ 0 w 5890055"/>
              <a:gd name="connsiteY0" fmla="*/ 20352 h 6363628"/>
              <a:gd name="connsiteX1" fmla="*/ 5889169 w 5890055"/>
              <a:gd name="connsiteY1" fmla="*/ 0 h 6363628"/>
              <a:gd name="connsiteX2" fmla="*/ 5889169 w 5890055"/>
              <a:gd name="connsiteY2" fmla="*/ 6336030 h 6363628"/>
              <a:gd name="connsiteX3" fmla="*/ 2580826 w 5890055"/>
              <a:gd name="connsiteY3" fmla="*/ 6363628 h 6363628"/>
              <a:gd name="connsiteX4" fmla="*/ 0 w 5890055"/>
              <a:gd name="connsiteY4" fmla="*/ 20352 h 6363628"/>
              <a:gd name="connsiteX0" fmla="*/ 0 w 5890055"/>
              <a:gd name="connsiteY0" fmla="*/ 2229 h 6345505"/>
              <a:gd name="connsiteX1" fmla="*/ 5889169 w 5890055"/>
              <a:gd name="connsiteY1" fmla="*/ 0 h 6345505"/>
              <a:gd name="connsiteX2" fmla="*/ 5889169 w 5890055"/>
              <a:gd name="connsiteY2" fmla="*/ 6317907 h 6345505"/>
              <a:gd name="connsiteX3" fmla="*/ 2580826 w 5890055"/>
              <a:gd name="connsiteY3" fmla="*/ 6345505 h 6345505"/>
              <a:gd name="connsiteX4" fmla="*/ 0 w 5890055"/>
              <a:gd name="connsiteY4" fmla="*/ 2229 h 6345505"/>
              <a:gd name="connsiteX0" fmla="*/ 0 w 5890055"/>
              <a:gd name="connsiteY0" fmla="*/ 11291 h 6345505"/>
              <a:gd name="connsiteX1" fmla="*/ 5889169 w 5890055"/>
              <a:gd name="connsiteY1" fmla="*/ 0 h 6345505"/>
              <a:gd name="connsiteX2" fmla="*/ 5889169 w 5890055"/>
              <a:gd name="connsiteY2" fmla="*/ 6317907 h 6345505"/>
              <a:gd name="connsiteX3" fmla="*/ 2580826 w 5890055"/>
              <a:gd name="connsiteY3" fmla="*/ 6345505 h 6345505"/>
              <a:gd name="connsiteX4" fmla="*/ 0 w 5890055"/>
              <a:gd name="connsiteY4" fmla="*/ 11291 h 6345505"/>
              <a:gd name="connsiteX0" fmla="*/ 0 w 5890055"/>
              <a:gd name="connsiteY0" fmla="*/ 2229 h 6336443"/>
              <a:gd name="connsiteX1" fmla="*/ 5889169 w 5890055"/>
              <a:gd name="connsiteY1" fmla="*/ 0 h 6336443"/>
              <a:gd name="connsiteX2" fmla="*/ 5889169 w 5890055"/>
              <a:gd name="connsiteY2" fmla="*/ 6308845 h 6336443"/>
              <a:gd name="connsiteX3" fmla="*/ 2580826 w 5890055"/>
              <a:gd name="connsiteY3" fmla="*/ 6336443 h 6336443"/>
              <a:gd name="connsiteX4" fmla="*/ 0 w 5890055"/>
              <a:gd name="connsiteY4" fmla="*/ 2229 h 6336443"/>
              <a:gd name="connsiteX0" fmla="*/ 0 w 5890055"/>
              <a:gd name="connsiteY0" fmla="*/ 2229 h 6327381"/>
              <a:gd name="connsiteX1" fmla="*/ 5889169 w 5890055"/>
              <a:gd name="connsiteY1" fmla="*/ 0 h 6327381"/>
              <a:gd name="connsiteX2" fmla="*/ 5889169 w 5890055"/>
              <a:gd name="connsiteY2" fmla="*/ 6308845 h 6327381"/>
              <a:gd name="connsiteX3" fmla="*/ 2590043 w 5890055"/>
              <a:gd name="connsiteY3" fmla="*/ 6327381 h 6327381"/>
              <a:gd name="connsiteX4" fmla="*/ 0 w 5890055"/>
              <a:gd name="connsiteY4" fmla="*/ 2229 h 6327381"/>
              <a:gd name="connsiteX0" fmla="*/ 0 w 5890055"/>
              <a:gd name="connsiteY0" fmla="*/ 2229 h 6308845"/>
              <a:gd name="connsiteX1" fmla="*/ 5889169 w 5890055"/>
              <a:gd name="connsiteY1" fmla="*/ 0 h 6308845"/>
              <a:gd name="connsiteX2" fmla="*/ 5889169 w 5890055"/>
              <a:gd name="connsiteY2" fmla="*/ 6308845 h 6308845"/>
              <a:gd name="connsiteX3" fmla="*/ 2580826 w 5890055"/>
              <a:gd name="connsiteY3" fmla="*/ 6300196 h 6308845"/>
              <a:gd name="connsiteX4" fmla="*/ 0 w 5890055"/>
              <a:gd name="connsiteY4" fmla="*/ 2229 h 6308845"/>
              <a:gd name="connsiteX0" fmla="*/ 0 w 5890055"/>
              <a:gd name="connsiteY0" fmla="*/ 2229 h 6327381"/>
              <a:gd name="connsiteX1" fmla="*/ 5889169 w 5890055"/>
              <a:gd name="connsiteY1" fmla="*/ 0 h 6327381"/>
              <a:gd name="connsiteX2" fmla="*/ 5889169 w 5890055"/>
              <a:gd name="connsiteY2" fmla="*/ 6308845 h 6327381"/>
              <a:gd name="connsiteX3" fmla="*/ 2599260 w 5890055"/>
              <a:gd name="connsiteY3" fmla="*/ 6327381 h 6327381"/>
              <a:gd name="connsiteX4" fmla="*/ 0 w 5890055"/>
              <a:gd name="connsiteY4" fmla="*/ 2229 h 6327381"/>
              <a:gd name="connsiteX0" fmla="*/ 0 w 5890055"/>
              <a:gd name="connsiteY0" fmla="*/ 2229 h 6309258"/>
              <a:gd name="connsiteX1" fmla="*/ 5889169 w 5890055"/>
              <a:gd name="connsiteY1" fmla="*/ 0 h 6309258"/>
              <a:gd name="connsiteX2" fmla="*/ 5889169 w 5890055"/>
              <a:gd name="connsiteY2" fmla="*/ 6308845 h 6309258"/>
              <a:gd name="connsiteX3" fmla="*/ 2599260 w 5890055"/>
              <a:gd name="connsiteY3" fmla="*/ 6309258 h 6309258"/>
              <a:gd name="connsiteX4" fmla="*/ 0 w 5890055"/>
              <a:gd name="connsiteY4" fmla="*/ 2229 h 63092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90055" h="6309258">
                <a:moveTo>
                  <a:pt x="0" y="2229"/>
                </a:moveTo>
                <a:lnTo>
                  <a:pt x="5889169" y="0"/>
                </a:lnTo>
                <a:cubicBezTo>
                  <a:pt x="5892241" y="591040"/>
                  <a:pt x="5886097" y="5717805"/>
                  <a:pt x="5889169" y="6308845"/>
                </a:cubicBezTo>
                <a:lnTo>
                  <a:pt x="2599260" y="6309258"/>
                </a:lnTo>
                <a:lnTo>
                  <a:pt x="0" y="2229"/>
                </a:lnTo>
                <a:close/>
              </a:path>
            </a:pathLst>
          </a:custGeom>
        </p:spPr>
        <p:txBody>
          <a:bodyPr/>
          <a:lstStyle>
            <a:lvl1pPr marL="0" indent="0">
              <a:buNone/>
              <a:defRPr/>
            </a:lvl1pPr>
          </a:lstStyle>
          <a:p>
            <a:endParaRPr lang="en-GB"/>
          </a:p>
        </p:txBody>
      </p:sp>
      <p:sp>
        <p:nvSpPr>
          <p:cNvPr id="8" name="Text Placeholder 8">
            <a:extLst>
              <a:ext uri="{FF2B5EF4-FFF2-40B4-BE49-F238E27FC236}">
                <a16:creationId xmlns:a16="http://schemas.microsoft.com/office/drawing/2014/main" id="{65C6FE14-118E-4C3D-B7EF-7053900C7FC3}"/>
              </a:ext>
            </a:extLst>
          </p:cNvPr>
          <p:cNvSpPr txBox="1">
            <a:spLocks/>
          </p:cNvSpPr>
          <p:nvPr userDrawn="1"/>
        </p:nvSpPr>
        <p:spPr>
          <a:xfrm>
            <a:off x="232397" y="6373805"/>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a:r>
              <a:rPr lang="en-GB" sz="600"/>
              <a:t>© Cranfield University </a:t>
            </a:r>
            <a:fld id="{9F749477-C6E1-0848-80BB-E9ECD956F19F}" type="datetime6">
              <a:rPr lang="en-GB" sz="600" smtClean="0"/>
              <a:pPr algn="l"/>
              <a:t>October 25</a:t>
            </a:fld>
            <a:endParaRPr lang="en-US" sz="600"/>
          </a:p>
        </p:txBody>
      </p:sp>
      <p:sp>
        <p:nvSpPr>
          <p:cNvPr id="9" name="Freeform 10">
            <a:extLst>
              <a:ext uri="{FF2B5EF4-FFF2-40B4-BE49-F238E27FC236}">
                <a16:creationId xmlns:a16="http://schemas.microsoft.com/office/drawing/2014/main" id="{F9C59B15-2E0D-450A-9567-6BF001B6CA40}"/>
              </a:ext>
            </a:extLst>
          </p:cNvPr>
          <p:cNvSpPr/>
          <p:nvPr userDrawn="1"/>
        </p:nvSpPr>
        <p:spPr>
          <a:xfrm>
            <a:off x="1" y="0"/>
            <a:ext cx="8616547" cy="6858000"/>
          </a:xfrm>
          <a:custGeom>
            <a:avLst/>
            <a:gdLst>
              <a:gd name="connsiteX0" fmla="*/ 0 w 8616547"/>
              <a:gd name="connsiteY0" fmla="*/ 0 h 6858000"/>
              <a:gd name="connsiteX1" fmla="*/ 5845736 w 8616547"/>
              <a:gd name="connsiteY1" fmla="*/ 0 h 6858000"/>
              <a:gd name="connsiteX2" fmla="*/ 8616547 w 8616547"/>
              <a:gd name="connsiteY2" fmla="*/ 6858000 h 6858000"/>
              <a:gd name="connsiteX3" fmla="*/ 0 w 8616547"/>
              <a:gd name="connsiteY3" fmla="*/ 6858000 h 6858000"/>
              <a:gd name="connsiteX4" fmla="*/ 0 w 8616547"/>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6547" h="6858000">
                <a:moveTo>
                  <a:pt x="0" y="0"/>
                </a:moveTo>
                <a:lnTo>
                  <a:pt x="5845736" y="0"/>
                </a:lnTo>
                <a:lnTo>
                  <a:pt x="8616547" y="6858000"/>
                </a:lnTo>
                <a:lnTo>
                  <a:pt x="0" y="6858000"/>
                </a:lnTo>
                <a:lnTo>
                  <a:pt x="0" y="0"/>
                </a:lnTo>
                <a:close/>
              </a:path>
            </a:pathLst>
          </a:custGeom>
          <a:gradFill>
            <a:gsLst>
              <a:gs pos="0">
                <a:srgbClr val="0A406C"/>
              </a:gs>
              <a:gs pos="100000">
                <a:srgbClr val="081830"/>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0" name="Subtitle 2">
            <a:extLst>
              <a:ext uri="{FF2B5EF4-FFF2-40B4-BE49-F238E27FC236}">
                <a16:creationId xmlns:a16="http://schemas.microsoft.com/office/drawing/2014/main" id="{4FB62874-B033-4830-A14A-A24395902DEE}"/>
              </a:ext>
            </a:extLst>
          </p:cNvPr>
          <p:cNvSpPr>
            <a:spLocks noGrp="1"/>
          </p:cNvSpPr>
          <p:nvPr>
            <p:ph type="subTitle" idx="1" hasCustomPrompt="1"/>
          </p:nvPr>
        </p:nvSpPr>
        <p:spPr>
          <a:xfrm>
            <a:off x="338667" y="2034771"/>
            <a:ext cx="5757333" cy="4033214"/>
          </a:xfrm>
          <a:prstGeom prst="rect">
            <a:avLst/>
          </a:prstGeom>
        </p:spPr>
        <p:txBody>
          <a:bodyPr/>
          <a:lstStyle>
            <a:lvl1pPr marL="257175" indent="-257175" algn="l">
              <a:buFont typeface="Arial" panose="020B0604020202020204" pitchFamily="34" charset="0"/>
              <a:buChar char="•"/>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Contents</a:t>
            </a:r>
            <a:endParaRPr lang="en-US"/>
          </a:p>
        </p:txBody>
      </p:sp>
      <p:sp>
        <p:nvSpPr>
          <p:cNvPr id="12" name="Title 6">
            <a:extLst>
              <a:ext uri="{FF2B5EF4-FFF2-40B4-BE49-F238E27FC236}">
                <a16:creationId xmlns:a16="http://schemas.microsoft.com/office/drawing/2014/main" id="{65C01027-A450-4843-80A7-83E25357418C}"/>
              </a:ext>
            </a:extLst>
          </p:cNvPr>
          <p:cNvSpPr>
            <a:spLocks noGrp="1"/>
          </p:cNvSpPr>
          <p:nvPr>
            <p:ph type="title"/>
          </p:nvPr>
        </p:nvSpPr>
        <p:spPr>
          <a:xfrm>
            <a:off x="331301" y="365129"/>
            <a:ext cx="10515600" cy="1325563"/>
          </a:xfrm>
        </p:spPr>
        <p:txBody>
          <a:bodyPr/>
          <a:lstStyle>
            <a:lvl1pPr>
              <a:defRPr>
                <a:solidFill>
                  <a:schemeClr val="bg1"/>
                </a:solidFill>
              </a:defRPr>
            </a:lvl1pPr>
          </a:lstStyle>
          <a:p>
            <a:r>
              <a:rPr lang="en-US"/>
              <a:t>Click to edit Master title style</a:t>
            </a:r>
            <a:endParaRPr lang="en-GB"/>
          </a:p>
        </p:txBody>
      </p:sp>
    </p:spTree>
    <p:extLst>
      <p:ext uri="{BB962C8B-B14F-4D97-AF65-F5344CB8AC3E}">
        <p14:creationId xmlns:p14="http://schemas.microsoft.com/office/powerpoint/2010/main" val="41986234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act info x1 no photo (Purp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315" y="365129"/>
            <a:ext cx="7570076" cy="1325563"/>
          </a:xfrm>
          <a:prstGeom prst="rect">
            <a:avLst/>
          </a:prstGeom>
        </p:spPr>
        <p:txBody>
          <a:bodyPr/>
          <a:lstStyle>
            <a:lvl1pPr>
              <a:defRPr b="1">
                <a:solidFill>
                  <a:srgbClr val="0A406C"/>
                </a:solidFill>
              </a:defRPr>
            </a:lvl1pPr>
          </a:lstStyle>
          <a:p>
            <a:r>
              <a:rPr lang="en-GB"/>
              <a:t>Contacts x1 (no photo)</a:t>
            </a:r>
            <a:endParaRPr lang="en-US"/>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a:solidFill>
                  <a:srgbClr val="0A406C"/>
                </a:solidFill>
              </a:rPr>
              <a:t>© Cranfield University </a:t>
            </a:r>
            <a:fld id="{9F749477-C6E1-0848-80BB-E9ECD956F19F}" type="datetime6">
              <a:rPr lang="en-GB" sz="600" smtClean="0">
                <a:solidFill>
                  <a:srgbClr val="0A406C"/>
                </a:solidFill>
              </a:rPr>
              <a:t>October 25</a:t>
            </a:fld>
            <a:endParaRPr lang="en-US" sz="600">
              <a:solidFill>
                <a:srgbClr val="0A406C"/>
              </a:solidFill>
            </a:endParaRPr>
          </a:p>
        </p:txBody>
      </p:sp>
      <p:sp>
        <p:nvSpPr>
          <p:cNvPr id="19" name="Text Placeholder 18">
            <a:extLst>
              <a:ext uri="{FF2B5EF4-FFF2-40B4-BE49-F238E27FC236}">
                <a16:creationId xmlns:a16="http://schemas.microsoft.com/office/drawing/2014/main" id="{37F01780-A527-BE4B-827B-04AFB9DC98CA}"/>
              </a:ext>
            </a:extLst>
          </p:cNvPr>
          <p:cNvSpPr>
            <a:spLocks noGrp="1"/>
          </p:cNvSpPr>
          <p:nvPr>
            <p:ph type="body" sz="quarter" idx="11" hasCustomPrompt="1"/>
          </p:nvPr>
        </p:nvSpPr>
        <p:spPr>
          <a:xfrm>
            <a:off x="2435663" y="3201386"/>
            <a:ext cx="7422164" cy="2378316"/>
          </a:xfrm>
          <a:prstGeom prst="rect">
            <a:avLst/>
          </a:prstGeom>
          <a:solidFill>
            <a:schemeClr val="bg1">
              <a:lumMod val="95000"/>
            </a:schemeClr>
          </a:solidFill>
        </p:spPr>
        <p:txBody>
          <a:bodyPr>
            <a:normAutofit/>
          </a:bodyPr>
          <a:lstStyle>
            <a:lvl1pPr marL="0" indent="0">
              <a:buNone/>
              <a:defRPr sz="1800" b="0">
                <a:solidFill>
                  <a:srgbClr val="081830"/>
                </a:solidFill>
              </a:defRPr>
            </a:lvl1pPr>
          </a:lstStyle>
          <a:p>
            <a:r>
              <a:rPr lang="en-GB"/>
              <a:t>Role</a:t>
            </a:r>
          </a:p>
          <a:p>
            <a:r>
              <a:rPr lang="en-GB" err="1"/>
              <a:t>email@cranfield.ac.uk</a:t>
            </a:r>
            <a:endParaRPr lang="en-GB"/>
          </a:p>
        </p:txBody>
      </p:sp>
      <p:sp>
        <p:nvSpPr>
          <p:cNvPr id="20" name="Text Placeholder 18">
            <a:extLst>
              <a:ext uri="{FF2B5EF4-FFF2-40B4-BE49-F238E27FC236}">
                <a16:creationId xmlns:a16="http://schemas.microsoft.com/office/drawing/2014/main" id="{2BFA7589-652B-B546-9D4C-8696AF138F4B}"/>
              </a:ext>
            </a:extLst>
          </p:cNvPr>
          <p:cNvSpPr>
            <a:spLocks noGrp="1"/>
          </p:cNvSpPr>
          <p:nvPr>
            <p:ph type="body" sz="quarter" idx="12" hasCustomPrompt="1"/>
          </p:nvPr>
        </p:nvSpPr>
        <p:spPr>
          <a:xfrm>
            <a:off x="2435667" y="2432082"/>
            <a:ext cx="7422164" cy="659914"/>
          </a:xfrm>
          <a:prstGeom prst="rect">
            <a:avLst/>
          </a:prstGeom>
          <a:gradFill>
            <a:gsLst>
              <a:gs pos="0">
                <a:srgbClr val="623E87"/>
              </a:gs>
              <a:gs pos="100000">
                <a:srgbClr val="452B56"/>
              </a:gs>
            </a:gsLst>
            <a:lin ang="0" scaled="0"/>
          </a:gradFill>
        </p:spPr>
        <p:txBody>
          <a:bodyPr anchor="ctr">
            <a:normAutofit/>
          </a:bodyPr>
          <a:lstStyle>
            <a:lvl1pPr marL="0" indent="0">
              <a:buNone/>
              <a:defRPr sz="1800" b="1">
                <a:solidFill>
                  <a:schemeClr val="bg1"/>
                </a:solidFill>
              </a:defRPr>
            </a:lvl1pPr>
          </a:lstStyle>
          <a:p>
            <a:r>
              <a:rPr lang="en-GB"/>
              <a:t>Person Name</a:t>
            </a:r>
          </a:p>
        </p:txBody>
      </p:sp>
      <p:sp>
        <p:nvSpPr>
          <p:cNvPr id="23" name="Freeform 22">
            <a:extLst>
              <a:ext uri="{FF2B5EF4-FFF2-40B4-BE49-F238E27FC236}">
                <a16:creationId xmlns:a16="http://schemas.microsoft.com/office/drawing/2014/main" id="{E23B842F-C1B4-2D4B-8E63-6EF0D26535BF}"/>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623E87"/>
              </a:gs>
              <a:gs pos="55000">
                <a:srgbClr val="452B56"/>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4" name="Freeform 23">
            <a:extLst>
              <a:ext uri="{FF2B5EF4-FFF2-40B4-BE49-F238E27FC236}">
                <a16:creationId xmlns:a16="http://schemas.microsoft.com/office/drawing/2014/main" id="{E308D741-C459-6149-BC51-AABFD6557BCA}"/>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5" name="Oval 24">
            <a:extLst>
              <a:ext uri="{FF2B5EF4-FFF2-40B4-BE49-F238E27FC236}">
                <a16:creationId xmlns:a16="http://schemas.microsoft.com/office/drawing/2014/main" id="{10A924D9-2E50-0F42-80DD-DCB7B0CF680A}"/>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6" name="Picture 25">
            <a:extLst>
              <a:ext uri="{FF2B5EF4-FFF2-40B4-BE49-F238E27FC236}">
                <a16:creationId xmlns:a16="http://schemas.microsoft.com/office/drawing/2014/main" id="{FF0A559D-1409-364A-8FF7-DAD5B86A6A7E}"/>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17" name="Picture Placeholder 16">
            <a:extLst>
              <a:ext uri="{FF2B5EF4-FFF2-40B4-BE49-F238E27FC236}">
                <a16:creationId xmlns:a16="http://schemas.microsoft.com/office/drawing/2014/main" id="{6B609935-71F5-0F42-ADCE-3FA78960CA0D}"/>
              </a:ext>
            </a:extLst>
          </p:cNvPr>
          <p:cNvSpPr>
            <a:spLocks noGrp="1"/>
          </p:cNvSpPr>
          <p:nvPr>
            <p:ph type="pic" sz="quarter" idx="10"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a:t>Change logo (optional)</a:t>
            </a:r>
          </a:p>
        </p:txBody>
      </p:sp>
    </p:spTree>
    <p:extLst>
      <p:ext uri="{BB962C8B-B14F-4D97-AF65-F5344CB8AC3E}">
        <p14:creationId xmlns:p14="http://schemas.microsoft.com/office/powerpoint/2010/main" val="20621979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6141FD96-064E-E547-BE8F-F10DADAFAC99}"/>
              </a:ext>
            </a:extLst>
          </p:cNvPr>
          <p:cNvSpPr/>
          <p:nvPr userDrawn="1"/>
        </p:nvSpPr>
        <p:spPr>
          <a:xfrm>
            <a:off x="1" y="0"/>
            <a:ext cx="8616547" cy="6858000"/>
          </a:xfrm>
          <a:custGeom>
            <a:avLst/>
            <a:gdLst>
              <a:gd name="connsiteX0" fmla="*/ 0 w 8616547"/>
              <a:gd name="connsiteY0" fmla="*/ 0 h 6858000"/>
              <a:gd name="connsiteX1" fmla="*/ 5845736 w 8616547"/>
              <a:gd name="connsiteY1" fmla="*/ 0 h 6858000"/>
              <a:gd name="connsiteX2" fmla="*/ 8616547 w 8616547"/>
              <a:gd name="connsiteY2" fmla="*/ 6858000 h 6858000"/>
              <a:gd name="connsiteX3" fmla="*/ 0 w 8616547"/>
              <a:gd name="connsiteY3" fmla="*/ 6858000 h 6858000"/>
              <a:gd name="connsiteX4" fmla="*/ 0 w 8616547"/>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6547" h="6858000">
                <a:moveTo>
                  <a:pt x="0" y="0"/>
                </a:moveTo>
                <a:lnTo>
                  <a:pt x="5845736" y="0"/>
                </a:lnTo>
                <a:lnTo>
                  <a:pt x="8616547" y="6858000"/>
                </a:lnTo>
                <a:lnTo>
                  <a:pt x="0" y="6858000"/>
                </a:lnTo>
                <a:lnTo>
                  <a:pt x="0" y="0"/>
                </a:lnTo>
                <a:close/>
              </a:path>
            </a:pathLst>
          </a:custGeom>
          <a:gradFill>
            <a:gsLst>
              <a:gs pos="0">
                <a:srgbClr val="0A406C"/>
              </a:gs>
              <a:gs pos="100000">
                <a:srgbClr val="081830"/>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 name="Title 1"/>
          <p:cNvSpPr>
            <a:spLocks noGrp="1"/>
          </p:cNvSpPr>
          <p:nvPr>
            <p:ph type="ctrTitle" hasCustomPrompt="1"/>
          </p:nvPr>
        </p:nvSpPr>
        <p:spPr>
          <a:xfrm>
            <a:off x="338668" y="620115"/>
            <a:ext cx="5443192" cy="1111163"/>
          </a:xfrm>
          <a:prstGeom prst="rect">
            <a:avLst/>
          </a:prstGeom>
        </p:spPr>
        <p:txBody>
          <a:bodyPr anchor="t"/>
          <a:lstStyle>
            <a:lvl1pPr algn="l">
              <a:defRPr sz="4500" b="1">
                <a:solidFill>
                  <a:schemeClr val="bg1"/>
                </a:solidFill>
              </a:defRPr>
            </a:lvl1pPr>
          </a:lstStyle>
          <a:p>
            <a:r>
              <a:rPr lang="en-GB"/>
              <a:t>Section title</a:t>
            </a:r>
            <a:endParaRPr lang="en-US"/>
          </a:p>
        </p:txBody>
      </p:sp>
      <p:sp>
        <p:nvSpPr>
          <p:cNvPr id="3" name="Subtitle 2"/>
          <p:cNvSpPr>
            <a:spLocks noGrp="1"/>
          </p:cNvSpPr>
          <p:nvPr>
            <p:ph type="subTitle" idx="1" hasCustomPrompt="1"/>
          </p:nvPr>
        </p:nvSpPr>
        <p:spPr>
          <a:xfrm>
            <a:off x="338667" y="2034771"/>
            <a:ext cx="5757333" cy="4033214"/>
          </a:xfrm>
          <a:prstGeom prst="rect">
            <a:avLst/>
          </a:prstGeom>
        </p:spPr>
        <p:txBody>
          <a:bodyPr/>
          <a:lstStyle>
            <a:lvl1pPr marL="257175" indent="-257175" algn="l">
              <a:buFont typeface="Arial" panose="020B0604020202020204" pitchFamily="34" charset="0"/>
              <a:buChar char="•"/>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Contents</a:t>
            </a:r>
            <a:endParaRPr lang="en-US"/>
          </a:p>
        </p:txBody>
      </p:sp>
      <p:sp>
        <p:nvSpPr>
          <p:cNvPr id="21" name="Text Placeholder 8">
            <a:extLst>
              <a:ext uri="{FF2B5EF4-FFF2-40B4-BE49-F238E27FC236}">
                <a16:creationId xmlns:a16="http://schemas.microsoft.com/office/drawing/2014/main" id="{9442AC80-08F2-DB44-92D8-33F5578E8D13}"/>
              </a:ext>
            </a:extLst>
          </p:cNvPr>
          <p:cNvSpPr txBox="1">
            <a:spLocks/>
          </p:cNvSpPr>
          <p:nvPr userDrawn="1"/>
        </p:nvSpPr>
        <p:spPr>
          <a:xfrm>
            <a:off x="232397" y="6373809"/>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a:r>
              <a:rPr lang="en-GB" sz="600"/>
              <a:t>© Cranfield University </a:t>
            </a:r>
            <a:fld id="{9F749477-C6E1-0848-80BB-E9ECD956F19F}" type="datetime6">
              <a:rPr lang="en-GB" sz="600" smtClean="0"/>
              <a:pPr algn="l"/>
              <a:t>October 25</a:t>
            </a:fld>
            <a:endParaRPr lang="en-US" sz="600"/>
          </a:p>
        </p:txBody>
      </p:sp>
    </p:spTree>
    <p:extLst>
      <p:ext uri="{BB962C8B-B14F-4D97-AF65-F5344CB8AC3E}">
        <p14:creationId xmlns:p14="http://schemas.microsoft.com/office/powerpoint/2010/main" val="13069482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title (Purple)">
    <p:bg>
      <p:bgPr>
        <a:solidFill>
          <a:schemeClr val="bg1"/>
        </a:solidFill>
        <a:effectLst/>
      </p:bgPr>
    </p:bg>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F7FF15FC-BA01-774B-A80E-4CCDCDC99AA2}"/>
              </a:ext>
            </a:extLst>
          </p:cNvPr>
          <p:cNvSpPr/>
          <p:nvPr userDrawn="1"/>
        </p:nvSpPr>
        <p:spPr>
          <a:xfrm>
            <a:off x="0" y="6785"/>
            <a:ext cx="12192000" cy="6858000"/>
          </a:xfrm>
          <a:custGeom>
            <a:avLst/>
            <a:gdLst>
              <a:gd name="connsiteX0" fmla="*/ 0 w 12192000"/>
              <a:gd name="connsiteY0" fmla="*/ 0 h 6858000"/>
              <a:gd name="connsiteX1" fmla="*/ 8894175 w 12192000"/>
              <a:gd name="connsiteY1" fmla="*/ 0 h 6858000"/>
              <a:gd name="connsiteX2" fmla="*/ 12192000 w 12192000"/>
              <a:gd name="connsiteY2" fmla="*/ 3297825 h 6858000"/>
              <a:gd name="connsiteX3" fmla="*/ 12192000 w 12192000"/>
              <a:gd name="connsiteY3" fmla="*/ 6858000 h 6858000"/>
              <a:gd name="connsiteX4" fmla="*/ 0 w 1219200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58000">
                <a:moveTo>
                  <a:pt x="0" y="0"/>
                </a:moveTo>
                <a:lnTo>
                  <a:pt x="8894175" y="0"/>
                </a:lnTo>
                <a:lnTo>
                  <a:pt x="12192000" y="3297825"/>
                </a:lnTo>
                <a:lnTo>
                  <a:pt x="12192000" y="6858000"/>
                </a:lnTo>
                <a:lnTo>
                  <a:pt x="0" y="6858000"/>
                </a:lnTo>
                <a:close/>
              </a:path>
            </a:pathLst>
          </a:custGeom>
          <a:gradFill>
            <a:gsLst>
              <a:gs pos="0">
                <a:srgbClr val="623E87"/>
              </a:gs>
              <a:gs pos="100000">
                <a:srgbClr val="452B56"/>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456569" y="649288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a:solidFill>
                  <a:schemeClr val="bg1"/>
                </a:solidFill>
              </a:rPr>
              <a:t>© Cranfield University </a:t>
            </a:r>
            <a:fld id="{9F749477-C6E1-0848-80BB-E9ECD956F19F}" type="datetime6">
              <a:rPr lang="en-GB" sz="600" smtClean="0">
                <a:solidFill>
                  <a:schemeClr val="bg1"/>
                </a:solidFill>
              </a:rPr>
              <a:t>October 25</a:t>
            </a:fld>
            <a:endParaRPr lang="en-US" sz="600">
              <a:solidFill>
                <a:schemeClr val="bg1"/>
              </a:solidFill>
            </a:endParaRPr>
          </a:p>
        </p:txBody>
      </p:sp>
      <p:sp>
        <p:nvSpPr>
          <p:cNvPr id="2" name="Title 1"/>
          <p:cNvSpPr>
            <a:spLocks noGrp="1"/>
          </p:cNvSpPr>
          <p:nvPr>
            <p:ph type="title" hasCustomPrompt="1"/>
          </p:nvPr>
        </p:nvSpPr>
        <p:spPr>
          <a:xfrm>
            <a:off x="407277" y="365129"/>
            <a:ext cx="5846379" cy="1325563"/>
          </a:xfrm>
          <a:prstGeom prst="rect">
            <a:avLst/>
          </a:prstGeom>
        </p:spPr>
        <p:txBody>
          <a:bodyPr/>
          <a:lstStyle>
            <a:lvl1pPr>
              <a:defRPr b="1">
                <a:solidFill>
                  <a:schemeClr val="bg1"/>
                </a:solidFill>
              </a:defRPr>
            </a:lvl1pPr>
          </a:lstStyle>
          <a:p>
            <a:r>
              <a:rPr lang="en-GB"/>
              <a:t>Slide title</a:t>
            </a:r>
            <a:endParaRPr lang="en-US"/>
          </a:p>
        </p:txBody>
      </p:sp>
      <p:sp>
        <p:nvSpPr>
          <p:cNvPr id="3" name="Content Placeholder 2"/>
          <p:cNvSpPr>
            <a:spLocks noGrp="1"/>
          </p:cNvSpPr>
          <p:nvPr>
            <p:ph idx="1" hasCustomPrompt="1"/>
          </p:nvPr>
        </p:nvSpPr>
        <p:spPr>
          <a:xfrm>
            <a:off x="407281" y="1939929"/>
            <a:ext cx="6844863" cy="3381211"/>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Body text here – add a background image to this slide</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Freeform 9">
            <a:extLst>
              <a:ext uri="{FF2B5EF4-FFF2-40B4-BE49-F238E27FC236}">
                <a16:creationId xmlns:a16="http://schemas.microsoft.com/office/drawing/2014/main" id="{9575E6AD-14EF-6041-8182-99CC0829B756}"/>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623E87"/>
              </a:gs>
              <a:gs pos="55000">
                <a:srgbClr val="452B56"/>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1" name="Freeform 10">
            <a:extLst>
              <a:ext uri="{FF2B5EF4-FFF2-40B4-BE49-F238E27FC236}">
                <a16:creationId xmlns:a16="http://schemas.microsoft.com/office/drawing/2014/main" id="{DA0B993C-5B00-4D45-9EC3-EB4C3DE67F55}"/>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2" name="Oval 11">
            <a:extLst>
              <a:ext uri="{FF2B5EF4-FFF2-40B4-BE49-F238E27FC236}">
                <a16:creationId xmlns:a16="http://schemas.microsoft.com/office/drawing/2014/main" id="{D70947BD-607D-E846-A680-87C3C85905A6}"/>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5" name="Picture 14">
            <a:extLst>
              <a:ext uri="{FF2B5EF4-FFF2-40B4-BE49-F238E27FC236}">
                <a16:creationId xmlns:a16="http://schemas.microsoft.com/office/drawing/2014/main" id="{ED85D816-7083-3648-9B18-A857BE36C75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1" name="Picture Placeholder 20">
            <a:extLst>
              <a:ext uri="{FF2B5EF4-FFF2-40B4-BE49-F238E27FC236}">
                <a16:creationId xmlns:a16="http://schemas.microsoft.com/office/drawing/2014/main" id="{9E9206DE-8C20-9E40-BA05-5A7AB97F5EC3}"/>
              </a:ext>
            </a:extLst>
          </p:cNvPr>
          <p:cNvSpPr>
            <a:spLocks noGrp="1"/>
          </p:cNvSpPr>
          <p:nvPr>
            <p:ph type="pic" sz="quarter" idx="10"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a:t>Change logo (optional)</a:t>
            </a:r>
          </a:p>
        </p:txBody>
      </p:sp>
    </p:spTree>
    <p:extLst>
      <p:ext uri="{BB962C8B-B14F-4D97-AF65-F5344CB8AC3E}">
        <p14:creationId xmlns:p14="http://schemas.microsoft.com/office/powerpoint/2010/main" val="1513139064"/>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title (Blue)">
    <p:bg>
      <p:bgPr>
        <a:solidFill>
          <a:schemeClr val="bg1"/>
        </a:solidFill>
        <a:effectLst/>
      </p:bgPr>
    </p:bg>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F7FF15FC-BA01-774B-A80E-4CCDCDC99AA2}"/>
              </a:ext>
            </a:extLst>
          </p:cNvPr>
          <p:cNvSpPr/>
          <p:nvPr userDrawn="1"/>
        </p:nvSpPr>
        <p:spPr>
          <a:xfrm>
            <a:off x="0" y="6785"/>
            <a:ext cx="12192000" cy="6858000"/>
          </a:xfrm>
          <a:custGeom>
            <a:avLst/>
            <a:gdLst>
              <a:gd name="connsiteX0" fmla="*/ 0 w 12192000"/>
              <a:gd name="connsiteY0" fmla="*/ 0 h 6858000"/>
              <a:gd name="connsiteX1" fmla="*/ 8894175 w 12192000"/>
              <a:gd name="connsiteY1" fmla="*/ 0 h 6858000"/>
              <a:gd name="connsiteX2" fmla="*/ 12192000 w 12192000"/>
              <a:gd name="connsiteY2" fmla="*/ 3297825 h 6858000"/>
              <a:gd name="connsiteX3" fmla="*/ 12192000 w 12192000"/>
              <a:gd name="connsiteY3" fmla="*/ 6858000 h 6858000"/>
              <a:gd name="connsiteX4" fmla="*/ 0 w 1219200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58000">
                <a:moveTo>
                  <a:pt x="0" y="0"/>
                </a:moveTo>
                <a:lnTo>
                  <a:pt x="8894175" y="0"/>
                </a:lnTo>
                <a:lnTo>
                  <a:pt x="12192000" y="3297825"/>
                </a:lnTo>
                <a:lnTo>
                  <a:pt x="12192000" y="6858000"/>
                </a:lnTo>
                <a:lnTo>
                  <a:pt x="0" y="6858000"/>
                </a:lnTo>
                <a:close/>
              </a:path>
            </a:pathLst>
          </a:custGeom>
          <a:solidFill>
            <a:srgbClr val="26366F"/>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456569" y="649288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a:solidFill>
                  <a:schemeClr val="bg1"/>
                </a:solidFill>
              </a:rPr>
              <a:t>© Cranfield University </a:t>
            </a:r>
            <a:fld id="{9F749477-C6E1-0848-80BB-E9ECD956F19F}" type="datetime6">
              <a:rPr lang="en-GB" sz="600" smtClean="0">
                <a:solidFill>
                  <a:schemeClr val="bg1"/>
                </a:solidFill>
              </a:rPr>
              <a:t>October 25</a:t>
            </a:fld>
            <a:endParaRPr lang="en-US" sz="600">
              <a:solidFill>
                <a:schemeClr val="bg1"/>
              </a:solidFill>
            </a:endParaRPr>
          </a:p>
        </p:txBody>
      </p:sp>
      <p:sp>
        <p:nvSpPr>
          <p:cNvPr id="2" name="Title 1"/>
          <p:cNvSpPr>
            <a:spLocks noGrp="1"/>
          </p:cNvSpPr>
          <p:nvPr>
            <p:ph type="title" hasCustomPrompt="1"/>
          </p:nvPr>
        </p:nvSpPr>
        <p:spPr>
          <a:xfrm>
            <a:off x="407277" y="365129"/>
            <a:ext cx="5846379" cy="1325563"/>
          </a:xfrm>
          <a:prstGeom prst="rect">
            <a:avLst/>
          </a:prstGeom>
        </p:spPr>
        <p:txBody>
          <a:bodyPr/>
          <a:lstStyle>
            <a:lvl1pPr>
              <a:defRPr b="1">
                <a:solidFill>
                  <a:schemeClr val="bg1"/>
                </a:solidFill>
              </a:defRPr>
            </a:lvl1pPr>
          </a:lstStyle>
          <a:p>
            <a:r>
              <a:rPr lang="en-GB"/>
              <a:t>Slide title</a:t>
            </a:r>
            <a:endParaRPr lang="en-US"/>
          </a:p>
        </p:txBody>
      </p:sp>
      <p:sp>
        <p:nvSpPr>
          <p:cNvPr id="3" name="Content Placeholder 2"/>
          <p:cNvSpPr>
            <a:spLocks noGrp="1"/>
          </p:cNvSpPr>
          <p:nvPr>
            <p:ph idx="1" hasCustomPrompt="1"/>
          </p:nvPr>
        </p:nvSpPr>
        <p:spPr>
          <a:xfrm>
            <a:off x="407281" y="1939929"/>
            <a:ext cx="6844863" cy="3381211"/>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Body text here – add a background image to this slide</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Freeform 9">
            <a:extLst>
              <a:ext uri="{FF2B5EF4-FFF2-40B4-BE49-F238E27FC236}">
                <a16:creationId xmlns:a16="http://schemas.microsoft.com/office/drawing/2014/main" id="{9575E6AD-14EF-6041-8182-99CC0829B756}"/>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0099C3"/>
              </a:gs>
              <a:gs pos="55000">
                <a:srgbClr val="26366F"/>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1" name="Freeform 10">
            <a:extLst>
              <a:ext uri="{FF2B5EF4-FFF2-40B4-BE49-F238E27FC236}">
                <a16:creationId xmlns:a16="http://schemas.microsoft.com/office/drawing/2014/main" id="{DA0B993C-5B00-4D45-9EC3-EB4C3DE67F55}"/>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2" name="Oval 11">
            <a:extLst>
              <a:ext uri="{FF2B5EF4-FFF2-40B4-BE49-F238E27FC236}">
                <a16:creationId xmlns:a16="http://schemas.microsoft.com/office/drawing/2014/main" id="{D70947BD-607D-E846-A680-87C3C85905A6}"/>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5" name="Picture 14">
            <a:extLst>
              <a:ext uri="{FF2B5EF4-FFF2-40B4-BE49-F238E27FC236}">
                <a16:creationId xmlns:a16="http://schemas.microsoft.com/office/drawing/2014/main" id="{ED85D816-7083-3648-9B18-A857BE36C75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1" name="Picture Placeholder 20">
            <a:extLst>
              <a:ext uri="{FF2B5EF4-FFF2-40B4-BE49-F238E27FC236}">
                <a16:creationId xmlns:a16="http://schemas.microsoft.com/office/drawing/2014/main" id="{9E9206DE-8C20-9E40-BA05-5A7AB97F5EC3}"/>
              </a:ext>
            </a:extLst>
          </p:cNvPr>
          <p:cNvSpPr>
            <a:spLocks noGrp="1"/>
          </p:cNvSpPr>
          <p:nvPr>
            <p:ph type="pic" sz="quarter" idx="10"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a:t>Change logo (optional)</a:t>
            </a:r>
          </a:p>
        </p:txBody>
      </p:sp>
    </p:spTree>
    <p:extLst>
      <p:ext uri="{BB962C8B-B14F-4D97-AF65-F5344CB8AC3E}">
        <p14:creationId xmlns:p14="http://schemas.microsoft.com/office/powerpoint/2010/main" val="270105807"/>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title (Green)">
    <p:bg>
      <p:bgPr>
        <a:solidFill>
          <a:schemeClr val="bg1"/>
        </a:solidFill>
        <a:effectLst/>
      </p:bgPr>
    </p:bg>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F7FF15FC-BA01-774B-A80E-4CCDCDC99AA2}"/>
              </a:ext>
            </a:extLst>
          </p:cNvPr>
          <p:cNvSpPr/>
          <p:nvPr userDrawn="1"/>
        </p:nvSpPr>
        <p:spPr>
          <a:xfrm>
            <a:off x="0" y="6785"/>
            <a:ext cx="12192000" cy="6858000"/>
          </a:xfrm>
          <a:custGeom>
            <a:avLst/>
            <a:gdLst>
              <a:gd name="connsiteX0" fmla="*/ 0 w 12192000"/>
              <a:gd name="connsiteY0" fmla="*/ 0 h 6858000"/>
              <a:gd name="connsiteX1" fmla="*/ 8894175 w 12192000"/>
              <a:gd name="connsiteY1" fmla="*/ 0 h 6858000"/>
              <a:gd name="connsiteX2" fmla="*/ 12192000 w 12192000"/>
              <a:gd name="connsiteY2" fmla="*/ 3297825 h 6858000"/>
              <a:gd name="connsiteX3" fmla="*/ 12192000 w 12192000"/>
              <a:gd name="connsiteY3" fmla="*/ 6858000 h 6858000"/>
              <a:gd name="connsiteX4" fmla="*/ 0 w 1219200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58000">
                <a:moveTo>
                  <a:pt x="0" y="0"/>
                </a:moveTo>
                <a:lnTo>
                  <a:pt x="8894175" y="0"/>
                </a:lnTo>
                <a:lnTo>
                  <a:pt x="12192000" y="3297825"/>
                </a:lnTo>
                <a:lnTo>
                  <a:pt x="12192000" y="6858000"/>
                </a:lnTo>
                <a:lnTo>
                  <a:pt x="0" y="6858000"/>
                </a:lnTo>
                <a:close/>
              </a:path>
            </a:pathLst>
          </a:custGeom>
          <a:gradFill>
            <a:gsLst>
              <a:gs pos="100000">
                <a:srgbClr val="74981A"/>
              </a:gs>
              <a:gs pos="0">
                <a:srgbClr val="5A771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456569" y="649288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a:solidFill>
                  <a:schemeClr val="bg1"/>
                </a:solidFill>
              </a:rPr>
              <a:t>© Cranfield University </a:t>
            </a:r>
            <a:fld id="{9F749477-C6E1-0848-80BB-E9ECD956F19F}" type="datetime6">
              <a:rPr lang="en-GB" sz="600" smtClean="0">
                <a:solidFill>
                  <a:schemeClr val="bg1"/>
                </a:solidFill>
              </a:rPr>
              <a:t>October 25</a:t>
            </a:fld>
            <a:endParaRPr lang="en-US" sz="600">
              <a:solidFill>
                <a:schemeClr val="bg1"/>
              </a:solidFill>
            </a:endParaRPr>
          </a:p>
        </p:txBody>
      </p:sp>
      <p:sp>
        <p:nvSpPr>
          <p:cNvPr id="2" name="Title 1"/>
          <p:cNvSpPr>
            <a:spLocks noGrp="1"/>
          </p:cNvSpPr>
          <p:nvPr>
            <p:ph type="title" hasCustomPrompt="1"/>
          </p:nvPr>
        </p:nvSpPr>
        <p:spPr>
          <a:xfrm>
            <a:off x="407277" y="365129"/>
            <a:ext cx="5846379" cy="1325563"/>
          </a:xfrm>
          <a:prstGeom prst="rect">
            <a:avLst/>
          </a:prstGeom>
        </p:spPr>
        <p:txBody>
          <a:bodyPr/>
          <a:lstStyle>
            <a:lvl1pPr>
              <a:defRPr b="1">
                <a:solidFill>
                  <a:schemeClr val="bg1"/>
                </a:solidFill>
              </a:defRPr>
            </a:lvl1pPr>
          </a:lstStyle>
          <a:p>
            <a:r>
              <a:rPr lang="en-GB"/>
              <a:t>Slide title</a:t>
            </a:r>
            <a:endParaRPr lang="en-US"/>
          </a:p>
        </p:txBody>
      </p:sp>
      <p:sp>
        <p:nvSpPr>
          <p:cNvPr id="3" name="Content Placeholder 2"/>
          <p:cNvSpPr>
            <a:spLocks noGrp="1"/>
          </p:cNvSpPr>
          <p:nvPr>
            <p:ph idx="1" hasCustomPrompt="1"/>
          </p:nvPr>
        </p:nvSpPr>
        <p:spPr>
          <a:xfrm>
            <a:off x="407281" y="1939929"/>
            <a:ext cx="6844863" cy="3381211"/>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Body text here – add a background image to this slide</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Freeform 9">
            <a:extLst>
              <a:ext uri="{FF2B5EF4-FFF2-40B4-BE49-F238E27FC236}">
                <a16:creationId xmlns:a16="http://schemas.microsoft.com/office/drawing/2014/main" id="{9575E6AD-14EF-6041-8182-99CC0829B756}"/>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94C21E"/>
              </a:gs>
              <a:gs pos="55000">
                <a:srgbClr val="5A7713"/>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1" name="Freeform 10">
            <a:extLst>
              <a:ext uri="{FF2B5EF4-FFF2-40B4-BE49-F238E27FC236}">
                <a16:creationId xmlns:a16="http://schemas.microsoft.com/office/drawing/2014/main" id="{DA0B993C-5B00-4D45-9EC3-EB4C3DE67F55}"/>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2" name="Oval 11">
            <a:extLst>
              <a:ext uri="{FF2B5EF4-FFF2-40B4-BE49-F238E27FC236}">
                <a16:creationId xmlns:a16="http://schemas.microsoft.com/office/drawing/2014/main" id="{D70947BD-607D-E846-A680-87C3C85905A6}"/>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5" name="Picture 14">
            <a:extLst>
              <a:ext uri="{FF2B5EF4-FFF2-40B4-BE49-F238E27FC236}">
                <a16:creationId xmlns:a16="http://schemas.microsoft.com/office/drawing/2014/main" id="{ED85D816-7083-3648-9B18-A857BE36C75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1" name="Picture Placeholder 20">
            <a:extLst>
              <a:ext uri="{FF2B5EF4-FFF2-40B4-BE49-F238E27FC236}">
                <a16:creationId xmlns:a16="http://schemas.microsoft.com/office/drawing/2014/main" id="{9E9206DE-8C20-9E40-BA05-5A7AB97F5EC3}"/>
              </a:ext>
            </a:extLst>
          </p:cNvPr>
          <p:cNvSpPr>
            <a:spLocks noGrp="1"/>
          </p:cNvSpPr>
          <p:nvPr>
            <p:ph type="pic" sz="quarter" idx="10"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a:t>Change logo (optional)</a:t>
            </a:r>
          </a:p>
        </p:txBody>
      </p:sp>
    </p:spTree>
    <p:extLst>
      <p:ext uri="{BB962C8B-B14F-4D97-AF65-F5344CB8AC3E}">
        <p14:creationId xmlns:p14="http://schemas.microsoft.com/office/powerpoint/2010/main" val="442086927"/>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title (Pink)">
    <p:bg>
      <p:bgPr>
        <a:solidFill>
          <a:schemeClr val="bg1"/>
        </a:solidFill>
        <a:effectLst/>
      </p:bgPr>
    </p:bg>
    <p:spTree>
      <p:nvGrpSpPr>
        <p:cNvPr id="1" name=""/>
        <p:cNvGrpSpPr/>
        <p:nvPr/>
      </p:nvGrpSpPr>
      <p:grpSpPr>
        <a:xfrm>
          <a:off x="0" y="0"/>
          <a:ext cx="0" cy="0"/>
          <a:chOff x="0" y="0"/>
          <a:chExt cx="0" cy="0"/>
        </a:xfrm>
      </p:grpSpPr>
      <p:sp>
        <p:nvSpPr>
          <p:cNvPr id="14" name="Freeform 13">
            <a:extLst>
              <a:ext uri="{FF2B5EF4-FFF2-40B4-BE49-F238E27FC236}">
                <a16:creationId xmlns:a16="http://schemas.microsoft.com/office/drawing/2014/main" id="{9DF32DC6-F852-834B-AF6A-8BBD69ADAB7B}"/>
              </a:ext>
            </a:extLst>
          </p:cNvPr>
          <p:cNvSpPr/>
          <p:nvPr userDrawn="1"/>
        </p:nvSpPr>
        <p:spPr>
          <a:xfrm>
            <a:off x="0" y="6785"/>
            <a:ext cx="12192000" cy="6858000"/>
          </a:xfrm>
          <a:custGeom>
            <a:avLst/>
            <a:gdLst>
              <a:gd name="connsiteX0" fmla="*/ 0 w 12192000"/>
              <a:gd name="connsiteY0" fmla="*/ 0 h 6858000"/>
              <a:gd name="connsiteX1" fmla="*/ 8894175 w 12192000"/>
              <a:gd name="connsiteY1" fmla="*/ 0 h 6858000"/>
              <a:gd name="connsiteX2" fmla="*/ 12192000 w 12192000"/>
              <a:gd name="connsiteY2" fmla="*/ 3297825 h 6858000"/>
              <a:gd name="connsiteX3" fmla="*/ 12192000 w 12192000"/>
              <a:gd name="connsiteY3" fmla="*/ 6858000 h 6858000"/>
              <a:gd name="connsiteX4" fmla="*/ 0 w 1219200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58000">
                <a:moveTo>
                  <a:pt x="0" y="0"/>
                </a:moveTo>
                <a:lnTo>
                  <a:pt x="8894175" y="0"/>
                </a:lnTo>
                <a:lnTo>
                  <a:pt x="12192000" y="3297825"/>
                </a:lnTo>
                <a:lnTo>
                  <a:pt x="12192000" y="6858000"/>
                </a:lnTo>
                <a:lnTo>
                  <a:pt x="0" y="6858000"/>
                </a:lnTo>
                <a:close/>
              </a:path>
            </a:pathLst>
          </a:custGeom>
          <a:solidFill>
            <a:srgbClr val="811F42"/>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6" name="Text Placeholder 8">
            <a:extLst>
              <a:ext uri="{FF2B5EF4-FFF2-40B4-BE49-F238E27FC236}">
                <a16:creationId xmlns:a16="http://schemas.microsoft.com/office/drawing/2014/main" id="{DE9255C6-40A9-CD45-9806-D5C3D7968F88}"/>
              </a:ext>
            </a:extLst>
          </p:cNvPr>
          <p:cNvSpPr txBox="1">
            <a:spLocks/>
          </p:cNvSpPr>
          <p:nvPr userDrawn="1"/>
        </p:nvSpPr>
        <p:spPr>
          <a:xfrm>
            <a:off x="9456569" y="649288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a:solidFill>
                  <a:schemeClr val="bg1"/>
                </a:solidFill>
              </a:rPr>
              <a:t>© Cranfield University </a:t>
            </a:r>
            <a:fld id="{9F749477-C6E1-0848-80BB-E9ECD956F19F}" type="datetime6">
              <a:rPr lang="en-GB" sz="600" smtClean="0">
                <a:solidFill>
                  <a:schemeClr val="bg1"/>
                </a:solidFill>
              </a:rPr>
              <a:t>October 25</a:t>
            </a:fld>
            <a:endParaRPr lang="en-US" sz="600">
              <a:solidFill>
                <a:schemeClr val="bg1"/>
              </a:solidFill>
            </a:endParaRPr>
          </a:p>
        </p:txBody>
      </p:sp>
      <p:sp>
        <p:nvSpPr>
          <p:cNvPr id="17" name="Title 1">
            <a:extLst>
              <a:ext uri="{FF2B5EF4-FFF2-40B4-BE49-F238E27FC236}">
                <a16:creationId xmlns:a16="http://schemas.microsoft.com/office/drawing/2014/main" id="{268F6639-80CD-D84A-83E5-A4644AEF1FCD}"/>
              </a:ext>
            </a:extLst>
          </p:cNvPr>
          <p:cNvSpPr>
            <a:spLocks noGrp="1"/>
          </p:cNvSpPr>
          <p:nvPr>
            <p:ph type="title" hasCustomPrompt="1"/>
          </p:nvPr>
        </p:nvSpPr>
        <p:spPr>
          <a:xfrm>
            <a:off x="407277" y="365129"/>
            <a:ext cx="5846379" cy="1325563"/>
          </a:xfrm>
          <a:prstGeom prst="rect">
            <a:avLst/>
          </a:prstGeom>
        </p:spPr>
        <p:txBody>
          <a:bodyPr/>
          <a:lstStyle>
            <a:lvl1pPr>
              <a:defRPr b="1">
                <a:solidFill>
                  <a:schemeClr val="bg1"/>
                </a:solidFill>
              </a:defRPr>
            </a:lvl1pPr>
          </a:lstStyle>
          <a:p>
            <a:r>
              <a:rPr lang="en-GB"/>
              <a:t>Slide title</a:t>
            </a:r>
            <a:endParaRPr lang="en-US"/>
          </a:p>
        </p:txBody>
      </p:sp>
      <p:sp>
        <p:nvSpPr>
          <p:cNvPr id="18" name="Content Placeholder 2">
            <a:extLst>
              <a:ext uri="{FF2B5EF4-FFF2-40B4-BE49-F238E27FC236}">
                <a16:creationId xmlns:a16="http://schemas.microsoft.com/office/drawing/2014/main" id="{1A030BED-21E9-0746-BD88-DE28DAE9DBE2}"/>
              </a:ext>
            </a:extLst>
          </p:cNvPr>
          <p:cNvSpPr>
            <a:spLocks noGrp="1"/>
          </p:cNvSpPr>
          <p:nvPr>
            <p:ph idx="1" hasCustomPrompt="1"/>
          </p:nvPr>
        </p:nvSpPr>
        <p:spPr>
          <a:xfrm>
            <a:off x="407281" y="1939929"/>
            <a:ext cx="6844863" cy="3381211"/>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Body text here – add a background image to this slide</a:t>
            </a:r>
          </a:p>
          <a:p>
            <a:pPr lvl="1"/>
            <a:r>
              <a:rPr lang="en-GB"/>
              <a:t>Second level</a:t>
            </a:r>
          </a:p>
          <a:p>
            <a:pPr lvl="2"/>
            <a:r>
              <a:rPr lang="en-GB"/>
              <a:t>Third level</a:t>
            </a:r>
          </a:p>
          <a:p>
            <a:pPr lvl="3"/>
            <a:r>
              <a:rPr lang="en-GB"/>
              <a:t>Fourth level</a:t>
            </a:r>
          </a:p>
          <a:p>
            <a:pPr lvl="4"/>
            <a:r>
              <a:rPr lang="en-GB"/>
              <a:t>Fifth level</a:t>
            </a:r>
            <a:endParaRPr lang="en-US"/>
          </a:p>
        </p:txBody>
      </p:sp>
      <p:sp>
        <p:nvSpPr>
          <p:cNvPr id="20" name="Freeform 19">
            <a:extLst>
              <a:ext uri="{FF2B5EF4-FFF2-40B4-BE49-F238E27FC236}">
                <a16:creationId xmlns:a16="http://schemas.microsoft.com/office/drawing/2014/main" id="{4114D0BB-0635-B944-B5F2-E1589560A69D}"/>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D0366E"/>
              </a:gs>
              <a:gs pos="55000">
                <a:srgbClr val="811F42"/>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2" name="Freeform 21">
            <a:extLst>
              <a:ext uri="{FF2B5EF4-FFF2-40B4-BE49-F238E27FC236}">
                <a16:creationId xmlns:a16="http://schemas.microsoft.com/office/drawing/2014/main" id="{1E6C026E-30EF-5143-976D-9A7D972B7A49}"/>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3" name="Oval 22">
            <a:extLst>
              <a:ext uri="{FF2B5EF4-FFF2-40B4-BE49-F238E27FC236}">
                <a16:creationId xmlns:a16="http://schemas.microsoft.com/office/drawing/2014/main" id="{8F473F63-7F3A-CB46-8662-46146C05A83C}"/>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4" name="Picture 23">
            <a:extLst>
              <a:ext uri="{FF2B5EF4-FFF2-40B4-BE49-F238E27FC236}">
                <a16:creationId xmlns:a16="http://schemas.microsoft.com/office/drawing/2014/main" id="{E4E072BB-1DB5-8C43-89E0-76A553D5E13F}"/>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5" name="Picture Placeholder 20">
            <a:extLst>
              <a:ext uri="{FF2B5EF4-FFF2-40B4-BE49-F238E27FC236}">
                <a16:creationId xmlns:a16="http://schemas.microsoft.com/office/drawing/2014/main" id="{B86EAEDB-CDEE-4A4F-AFD0-A582456A317E}"/>
              </a:ext>
            </a:extLst>
          </p:cNvPr>
          <p:cNvSpPr>
            <a:spLocks noGrp="1"/>
          </p:cNvSpPr>
          <p:nvPr>
            <p:ph type="pic" sz="quarter" idx="10"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a:t>Change logo (optional)</a:t>
            </a:r>
          </a:p>
        </p:txBody>
      </p:sp>
    </p:spTree>
    <p:extLst>
      <p:ext uri="{BB962C8B-B14F-4D97-AF65-F5344CB8AC3E}">
        <p14:creationId xmlns:p14="http://schemas.microsoft.com/office/powerpoint/2010/main" val="2994514813"/>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Quote (Purpl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58FCBFA1-F566-A24B-847B-F7A15FCD587F}"/>
              </a:ext>
            </a:extLst>
          </p:cNvPr>
          <p:cNvSpPr>
            <a:spLocks noGrp="1"/>
          </p:cNvSpPr>
          <p:nvPr>
            <p:ph type="pic" sz="quarter" idx="11" hasCustomPrompt="1"/>
          </p:nvPr>
        </p:nvSpPr>
        <p:spPr>
          <a:xfrm>
            <a:off x="9306813" y="3681412"/>
            <a:ext cx="2115899" cy="2439988"/>
          </a:xfrm>
          <a:prstGeom prst="rect">
            <a:avLst/>
          </a:prstGeom>
        </p:spPr>
        <p:txBody>
          <a:bodyPr>
            <a:normAutofit/>
          </a:bodyPr>
          <a:lstStyle>
            <a:lvl1pPr marL="0" indent="0">
              <a:buNone/>
              <a:defRPr sz="1200">
                <a:solidFill>
                  <a:schemeClr val="bg1"/>
                </a:solidFill>
              </a:defRPr>
            </a:lvl1pPr>
          </a:lstStyle>
          <a:p>
            <a:r>
              <a:rPr lang="en-US"/>
              <a:t>Click the icon to add a headshot.</a:t>
            </a:r>
          </a:p>
        </p:txBody>
      </p:sp>
      <p:sp>
        <p:nvSpPr>
          <p:cNvPr id="2" name="Title 1"/>
          <p:cNvSpPr>
            <a:spLocks noGrp="1"/>
          </p:cNvSpPr>
          <p:nvPr>
            <p:ph type="title" hasCustomPrompt="1"/>
          </p:nvPr>
        </p:nvSpPr>
        <p:spPr>
          <a:xfrm>
            <a:off x="407278" y="365129"/>
            <a:ext cx="7570076" cy="1325563"/>
          </a:xfrm>
          <a:prstGeom prst="rect">
            <a:avLst/>
          </a:prstGeom>
        </p:spPr>
        <p:txBody>
          <a:bodyPr/>
          <a:lstStyle>
            <a:lvl1pPr>
              <a:defRPr b="1">
                <a:solidFill>
                  <a:srgbClr val="0A406C"/>
                </a:solidFill>
              </a:defRPr>
            </a:lvl1pPr>
          </a:lstStyle>
          <a:p>
            <a:r>
              <a:rPr lang="en-GB"/>
              <a:t>Quote purple</a:t>
            </a:r>
            <a:endParaRPr lang="en-US"/>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a:solidFill>
                  <a:srgbClr val="0A406C"/>
                </a:solidFill>
              </a:rPr>
              <a:t>© Cranfield University </a:t>
            </a:r>
            <a:fld id="{9F749477-C6E1-0848-80BB-E9ECD956F19F}" type="datetime6">
              <a:rPr lang="en-GB" sz="600" smtClean="0">
                <a:solidFill>
                  <a:srgbClr val="0A406C"/>
                </a:solidFill>
              </a:rPr>
              <a:t>October 25</a:t>
            </a:fld>
            <a:endParaRPr lang="en-US" sz="600">
              <a:solidFill>
                <a:srgbClr val="0A406C"/>
              </a:solidFill>
            </a:endParaRPr>
          </a:p>
        </p:txBody>
      </p:sp>
      <p:sp>
        <p:nvSpPr>
          <p:cNvPr id="6" name="Content Placeholder 5">
            <a:extLst>
              <a:ext uri="{FF2B5EF4-FFF2-40B4-BE49-F238E27FC236}">
                <a16:creationId xmlns:a16="http://schemas.microsoft.com/office/drawing/2014/main" id="{9ADA437E-3F8E-2446-AF6A-302E3CB0B4C5}"/>
              </a:ext>
            </a:extLst>
          </p:cNvPr>
          <p:cNvSpPr>
            <a:spLocks noGrp="1"/>
          </p:cNvSpPr>
          <p:nvPr>
            <p:ph sz="quarter" idx="10" hasCustomPrompt="1"/>
          </p:nvPr>
        </p:nvSpPr>
        <p:spPr>
          <a:xfrm>
            <a:off x="505744" y="2237781"/>
            <a:ext cx="8679461" cy="3883628"/>
          </a:xfrm>
          <a:prstGeom prst="rect">
            <a:avLst/>
          </a:prstGeom>
          <a:gradFill>
            <a:gsLst>
              <a:gs pos="0">
                <a:srgbClr val="623E87"/>
              </a:gs>
              <a:gs pos="100000">
                <a:srgbClr val="452B56"/>
              </a:gs>
            </a:gsLst>
            <a:lin ang="0" scaled="0"/>
          </a:gradFill>
        </p:spPr>
        <p:txBody>
          <a:bodyPr lIns="360000" tIns="360000" rIns="360000" bIns="360000">
            <a:normAutofit/>
          </a:bodyPr>
          <a:lstStyle>
            <a:lvl1pPr marL="0" indent="0">
              <a:lnSpc>
                <a:spcPct val="100000"/>
              </a:lnSpc>
              <a:buNone/>
              <a:defRPr lang="en-GB" sz="1800" b="0" i="0" smtClean="0">
                <a:solidFill>
                  <a:schemeClr val="bg1"/>
                </a:solidFill>
                <a:effectLst/>
              </a:defRPr>
            </a:lvl1pPr>
          </a:lstStyle>
          <a:p>
            <a:pPr lvl="0"/>
            <a:r>
              <a:rPr lang="en-GB"/>
              <a:t>“Quote quote quote quote quote quote quote quote quote quote quote quote quote quote quote quote”</a:t>
            </a:r>
          </a:p>
        </p:txBody>
      </p:sp>
      <p:sp>
        <p:nvSpPr>
          <p:cNvPr id="36" name="Text Placeholder 35">
            <a:extLst>
              <a:ext uri="{FF2B5EF4-FFF2-40B4-BE49-F238E27FC236}">
                <a16:creationId xmlns:a16="http://schemas.microsoft.com/office/drawing/2014/main" id="{1DA694FB-C5D1-E54D-B614-B49FC0F6CF96}"/>
              </a:ext>
            </a:extLst>
          </p:cNvPr>
          <p:cNvSpPr>
            <a:spLocks noGrp="1"/>
          </p:cNvSpPr>
          <p:nvPr>
            <p:ph type="body" sz="quarter" idx="13" hasCustomPrompt="1"/>
          </p:nvPr>
        </p:nvSpPr>
        <p:spPr>
          <a:xfrm>
            <a:off x="-1" y="2238376"/>
            <a:ext cx="407277" cy="3883025"/>
          </a:xfrm>
          <a:prstGeom prst="rect">
            <a:avLst/>
          </a:prstGeom>
          <a:solidFill>
            <a:srgbClr val="623E87"/>
          </a:solidFill>
        </p:spPr>
        <p:txBody>
          <a:bodyPr/>
          <a:lstStyle>
            <a:lvl1pPr marL="0" indent="0">
              <a:buNone/>
              <a:defRPr/>
            </a:lvl1pPr>
          </a:lstStyle>
          <a:p>
            <a:pPr lvl="0"/>
            <a:r>
              <a:rPr lang="en-US"/>
              <a:t> </a:t>
            </a:r>
          </a:p>
        </p:txBody>
      </p:sp>
      <p:sp>
        <p:nvSpPr>
          <p:cNvPr id="25" name="Freeform 24">
            <a:extLst>
              <a:ext uri="{FF2B5EF4-FFF2-40B4-BE49-F238E27FC236}">
                <a16:creationId xmlns:a16="http://schemas.microsoft.com/office/drawing/2014/main" id="{5890AA65-4B06-874B-9739-DB04DB376E9C}"/>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623E87"/>
              </a:gs>
              <a:gs pos="55000">
                <a:srgbClr val="452B56"/>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6" name="Freeform 25">
            <a:extLst>
              <a:ext uri="{FF2B5EF4-FFF2-40B4-BE49-F238E27FC236}">
                <a16:creationId xmlns:a16="http://schemas.microsoft.com/office/drawing/2014/main" id="{6173CCB1-3800-4C47-BDBC-48AA255090CF}"/>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7" name="Oval 26">
            <a:extLst>
              <a:ext uri="{FF2B5EF4-FFF2-40B4-BE49-F238E27FC236}">
                <a16:creationId xmlns:a16="http://schemas.microsoft.com/office/drawing/2014/main" id="{EAB2F7E7-A19C-0C4D-A85B-CA0C37570436}"/>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8" name="Picture 27">
            <a:extLst>
              <a:ext uri="{FF2B5EF4-FFF2-40B4-BE49-F238E27FC236}">
                <a16:creationId xmlns:a16="http://schemas.microsoft.com/office/drawing/2014/main" id="{02F9277E-F058-9145-99C2-4C4D3F40D60E}"/>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30" name="Picture Placeholder 29">
            <a:extLst>
              <a:ext uri="{FF2B5EF4-FFF2-40B4-BE49-F238E27FC236}">
                <a16:creationId xmlns:a16="http://schemas.microsoft.com/office/drawing/2014/main" id="{2A188442-88BD-F049-ACD9-CAD8BF5FF3EF}"/>
              </a:ext>
            </a:extLst>
          </p:cNvPr>
          <p:cNvSpPr>
            <a:spLocks noGrp="1"/>
          </p:cNvSpPr>
          <p:nvPr>
            <p:ph type="pic" sz="quarter" idx="14"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a:t>Change logo (optional)</a:t>
            </a:r>
          </a:p>
        </p:txBody>
      </p:sp>
      <p:sp>
        <p:nvSpPr>
          <p:cNvPr id="4" name="Content Placeholder 3">
            <a:extLst>
              <a:ext uri="{FF2B5EF4-FFF2-40B4-BE49-F238E27FC236}">
                <a16:creationId xmlns:a16="http://schemas.microsoft.com/office/drawing/2014/main" id="{AF78E2D3-8065-C64F-8F3C-C1BF577C56AD}"/>
              </a:ext>
            </a:extLst>
          </p:cNvPr>
          <p:cNvSpPr>
            <a:spLocks noGrp="1"/>
          </p:cNvSpPr>
          <p:nvPr>
            <p:ph sz="quarter" idx="15" hasCustomPrompt="1"/>
          </p:nvPr>
        </p:nvSpPr>
        <p:spPr>
          <a:xfrm>
            <a:off x="779392" y="4583910"/>
            <a:ext cx="8253771" cy="1345243"/>
          </a:xfrm>
        </p:spPr>
        <p:txBody>
          <a:bodyPr anchor="b">
            <a:normAutofit/>
          </a:bodyPr>
          <a:lstStyle>
            <a:lvl1pPr marL="0" indent="0">
              <a:lnSpc>
                <a:spcPct val="100000"/>
              </a:lnSpc>
              <a:buNone/>
              <a:defRPr sz="1650">
                <a:solidFill>
                  <a:schemeClr val="bg1"/>
                </a:solidFill>
              </a:defRPr>
            </a:lvl1pPr>
          </a:lstStyle>
          <a:p>
            <a:pPr lvl="0"/>
            <a:r>
              <a:rPr lang="en-GB"/>
              <a:t>[Title] [First name] [Surname], [Job title], [Company],</a:t>
            </a:r>
          </a:p>
          <a:p>
            <a:pPr lvl="0"/>
            <a:r>
              <a:rPr lang="en-GB"/>
              <a:t>([Course title] [Qualification] [Year of completion])</a:t>
            </a:r>
          </a:p>
        </p:txBody>
      </p:sp>
    </p:spTree>
    <p:extLst>
      <p:ext uri="{BB962C8B-B14F-4D97-AF65-F5344CB8AC3E}">
        <p14:creationId xmlns:p14="http://schemas.microsoft.com/office/powerpoint/2010/main" val="21644117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urpl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7278" y="365129"/>
            <a:ext cx="8099535" cy="1325563"/>
          </a:xfrm>
          <a:prstGeom prst="rect">
            <a:avLst/>
          </a:prstGeom>
        </p:spPr>
        <p:txBody>
          <a:bodyPr/>
          <a:lstStyle>
            <a:lvl1pPr>
              <a:lnSpc>
                <a:spcPct val="100000"/>
              </a:lnSpc>
              <a:defRPr b="1">
                <a:solidFill>
                  <a:srgbClr val="0A406C"/>
                </a:solidFill>
              </a:defRPr>
            </a:lvl1pPr>
          </a:lstStyle>
          <a:p>
            <a:r>
              <a:rPr lang="en-GB"/>
              <a:t>Slide title</a:t>
            </a:r>
            <a:endParaRPr lang="en-US"/>
          </a:p>
        </p:txBody>
      </p:sp>
      <p:sp>
        <p:nvSpPr>
          <p:cNvPr id="3" name="Content Placeholder 2"/>
          <p:cNvSpPr>
            <a:spLocks noGrp="1"/>
          </p:cNvSpPr>
          <p:nvPr>
            <p:ph idx="1" hasCustomPrompt="1"/>
          </p:nvPr>
        </p:nvSpPr>
        <p:spPr>
          <a:xfrm>
            <a:off x="407277" y="2795757"/>
            <a:ext cx="10138803" cy="3381211"/>
          </a:xfrm>
          <a:prstGeom prst="rect">
            <a:avLst/>
          </a:prstGeom>
        </p:spPr>
        <p:txBody>
          <a:bodyPr/>
          <a:lstStyle>
            <a:lvl1pPr>
              <a:lnSpc>
                <a:spcPct val="100000"/>
              </a:lnSpc>
              <a:defRPr>
                <a:solidFill>
                  <a:srgbClr val="081830"/>
                </a:solidFill>
              </a:defRPr>
            </a:lvl1pPr>
            <a:lvl2pPr>
              <a:lnSpc>
                <a:spcPct val="100000"/>
              </a:lnSpc>
              <a:defRPr>
                <a:solidFill>
                  <a:srgbClr val="081830"/>
                </a:solidFill>
              </a:defRPr>
            </a:lvl2pPr>
            <a:lvl3pPr>
              <a:lnSpc>
                <a:spcPct val="100000"/>
              </a:lnSpc>
              <a:defRPr>
                <a:solidFill>
                  <a:srgbClr val="081830"/>
                </a:solidFill>
              </a:defRPr>
            </a:lvl3pPr>
            <a:lvl4pPr>
              <a:lnSpc>
                <a:spcPct val="100000"/>
              </a:lnSpc>
              <a:defRPr>
                <a:solidFill>
                  <a:srgbClr val="081830"/>
                </a:solidFill>
              </a:defRPr>
            </a:lvl4pPr>
            <a:lvl5pPr>
              <a:lnSpc>
                <a:spcPct val="100000"/>
              </a:lnSpc>
              <a:defRPr>
                <a:solidFill>
                  <a:srgbClr val="081830"/>
                </a:solidFill>
              </a:defRPr>
            </a:lvl5pPr>
          </a:lstStyle>
          <a:p>
            <a:pPr lvl="0"/>
            <a:r>
              <a:rPr lang="en-GB"/>
              <a:t>Click to add body text</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Freeform 13">
            <a:extLst>
              <a:ext uri="{FF2B5EF4-FFF2-40B4-BE49-F238E27FC236}">
                <a16:creationId xmlns:a16="http://schemas.microsoft.com/office/drawing/2014/main" id="{4E371CE9-F4A7-514B-960D-C2F3C033750D}"/>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623E87"/>
              </a:gs>
              <a:gs pos="55000">
                <a:srgbClr val="452B56"/>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1" name="Freeform 20">
            <a:extLst>
              <a:ext uri="{FF2B5EF4-FFF2-40B4-BE49-F238E27FC236}">
                <a16:creationId xmlns:a16="http://schemas.microsoft.com/office/drawing/2014/main" id="{440194CE-8F7F-1644-B3BB-FD55176A2F2A}"/>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6" name="Oval 15">
            <a:extLst>
              <a:ext uri="{FF2B5EF4-FFF2-40B4-BE49-F238E27FC236}">
                <a16:creationId xmlns:a16="http://schemas.microsoft.com/office/drawing/2014/main" id="{F7573F97-5D0C-EB4F-B0F0-F3BAC51FDD97}"/>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8" name="Picture 7">
            <a:extLst>
              <a:ext uri="{FF2B5EF4-FFF2-40B4-BE49-F238E27FC236}">
                <a16:creationId xmlns:a16="http://schemas.microsoft.com/office/drawing/2014/main" id="{F74A6085-DB6F-D049-AB30-A1C5B52D2C92}"/>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9" name="Text Placeholder 8">
            <a:extLst>
              <a:ext uri="{FF2B5EF4-FFF2-40B4-BE49-F238E27FC236}">
                <a16:creationId xmlns:a16="http://schemas.microsoft.com/office/drawing/2014/main" id="{13989198-0118-0A4C-85EB-6E6554187995}"/>
              </a:ext>
            </a:extLst>
          </p:cNvPr>
          <p:cNvSpPr>
            <a:spLocks noGrp="1"/>
          </p:cNvSpPr>
          <p:nvPr>
            <p:ph type="body" sz="quarter" idx="10" hasCustomPrompt="1"/>
          </p:nvPr>
        </p:nvSpPr>
        <p:spPr>
          <a:xfrm>
            <a:off x="407281" y="1823409"/>
            <a:ext cx="9261169" cy="806285"/>
          </a:xfrm>
          <a:prstGeom prst="rect">
            <a:avLst/>
          </a:prstGeom>
        </p:spPr>
        <p:txBody>
          <a:bodyPr/>
          <a:lstStyle>
            <a:lvl1pPr marL="0" indent="0">
              <a:lnSpc>
                <a:spcPct val="100000"/>
              </a:lnSpc>
              <a:buNone/>
              <a:defRPr b="1">
                <a:solidFill>
                  <a:srgbClr val="623E87"/>
                </a:solidFill>
              </a:defRPr>
            </a:lvl1pPr>
          </a:lstStyle>
          <a:p>
            <a:pPr lvl="0"/>
            <a:r>
              <a:rPr lang="en-US"/>
              <a:t>Click to add a </a:t>
            </a:r>
            <a:r>
              <a:rPr lang="en-US" err="1"/>
              <a:t>subheader</a:t>
            </a:r>
            <a:endParaRPr lang="en-US"/>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a:solidFill>
                  <a:srgbClr val="0A406C"/>
                </a:solidFill>
              </a:rPr>
              <a:t>© Cranfield University </a:t>
            </a:r>
            <a:fld id="{9F749477-C6E1-0848-80BB-E9ECD956F19F}" type="datetime6">
              <a:rPr lang="en-GB" sz="600" smtClean="0">
                <a:solidFill>
                  <a:srgbClr val="0A406C"/>
                </a:solidFill>
              </a:rPr>
              <a:t>October 25</a:t>
            </a:fld>
            <a:endParaRPr lang="en-US" sz="600">
              <a:solidFill>
                <a:srgbClr val="0A406C"/>
              </a:solidFill>
            </a:endParaRPr>
          </a:p>
        </p:txBody>
      </p:sp>
      <p:sp>
        <p:nvSpPr>
          <p:cNvPr id="24" name="Picture Placeholder 23">
            <a:extLst>
              <a:ext uri="{FF2B5EF4-FFF2-40B4-BE49-F238E27FC236}">
                <a16:creationId xmlns:a16="http://schemas.microsoft.com/office/drawing/2014/main" id="{85C13CF6-96F0-2846-976E-6DAF848B7172}"/>
              </a:ext>
            </a:extLst>
          </p:cNvPr>
          <p:cNvSpPr>
            <a:spLocks noGrp="1"/>
          </p:cNvSpPr>
          <p:nvPr>
            <p:ph type="pic" sz="quarter" idx="11"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a:t>Change logo (optional)</a:t>
            </a:r>
          </a:p>
        </p:txBody>
      </p:sp>
    </p:spTree>
    <p:extLst>
      <p:ext uri="{BB962C8B-B14F-4D97-AF65-F5344CB8AC3E}">
        <p14:creationId xmlns:p14="http://schemas.microsoft.com/office/powerpoint/2010/main" val="99110269"/>
      </p:ext>
    </p:extLst>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Quote (Blu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58FCBFA1-F566-A24B-847B-F7A15FCD587F}"/>
              </a:ext>
            </a:extLst>
          </p:cNvPr>
          <p:cNvSpPr>
            <a:spLocks noGrp="1"/>
          </p:cNvSpPr>
          <p:nvPr>
            <p:ph type="pic" sz="quarter" idx="11" hasCustomPrompt="1"/>
          </p:nvPr>
        </p:nvSpPr>
        <p:spPr>
          <a:xfrm>
            <a:off x="9296709" y="3671998"/>
            <a:ext cx="2115899" cy="2439988"/>
          </a:xfrm>
          <a:prstGeom prst="rect">
            <a:avLst/>
          </a:prstGeom>
        </p:spPr>
        <p:txBody>
          <a:bodyPr>
            <a:normAutofit/>
          </a:bodyPr>
          <a:lstStyle>
            <a:lvl1pPr marL="0" indent="0">
              <a:buNone/>
              <a:defRPr sz="1200">
                <a:solidFill>
                  <a:schemeClr val="bg1"/>
                </a:solidFill>
              </a:defRPr>
            </a:lvl1pPr>
          </a:lstStyle>
          <a:p>
            <a:r>
              <a:rPr lang="en-US"/>
              <a:t>Click the icon to add a headshot.</a:t>
            </a:r>
          </a:p>
        </p:txBody>
      </p:sp>
      <p:sp>
        <p:nvSpPr>
          <p:cNvPr id="2" name="Title 1"/>
          <p:cNvSpPr>
            <a:spLocks noGrp="1"/>
          </p:cNvSpPr>
          <p:nvPr>
            <p:ph type="title" hasCustomPrompt="1"/>
          </p:nvPr>
        </p:nvSpPr>
        <p:spPr>
          <a:xfrm>
            <a:off x="407278" y="365129"/>
            <a:ext cx="7570076" cy="1325563"/>
          </a:xfrm>
          <a:prstGeom prst="rect">
            <a:avLst/>
          </a:prstGeom>
        </p:spPr>
        <p:txBody>
          <a:bodyPr/>
          <a:lstStyle>
            <a:lvl1pPr>
              <a:defRPr b="1">
                <a:solidFill>
                  <a:srgbClr val="0A406C"/>
                </a:solidFill>
              </a:defRPr>
            </a:lvl1pPr>
          </a:lstStyle>
          <a:p>
            <a:r>
              <a:rPr lang="en-GB"/>
              <a:t>Quote blue</a:t>
            </a:r>
            <a:endParaRPr lang="en-US"/>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a:solidFill>
                  <a:srgbClr val="0A406C"/>
                </a:solidFill>
              </a:rPr>
              <a:t>© Cranfield University </a:t>
            </a:r>
            <a:fld id="{9F749477-C6E1-0848-80BB-E9ECD956F19F}" type="datetime6">
              <a:rPr lang="en-GB" sz="600" smtClean="0">
                <a:solidFill>
                  <a:srgbClr val="0A406C"/>
                </a:solidFill>
              </a:rPr>
              <a:t>October 25</a:t>
            </a:fld>
            <a:endParaRPr lang="en-US" sz="600">
              <a:solidFill>
                <a:srgbClr val="0A406C"/>
              </a:solidFill>
            </a:endParaRPr>
          </a:p>
        </p:txBody>
      </p:sp>
      <p:sp>
        <p:nvSpPr>
          <p:cNvPr id="6" name="Content Placeholder 5">
            <a:extLst>
              <a:ext uri="{FF2B5EF4-FFF2-40B4-BE49-F238E27FC236}">
                <a16:creationId xmlns:a16="http://schemas.microsoft.com/office/drawing/2014/main" id="{9ADA437E-3F8E-2446-AF6A-302E3CB0B4C5}"/>
              </a:ext>
            </a:extLst>
          </p:cNvPr>
          <p:cNvSpPr>
            <a:spLocks noGrp="1"/>
          </p:cNvSpPr>
          <p:nvPr>
            <p:ph sz="quarter" idx="10" hasCustomPrompt="1"/>
          </p:nvPr>
        </p:nvSpPr>
        <p:spPr>
          <a:xfrm>
            <a:off x="505744" y="2237781"/>
            <a:ext cx="8679461" cy="3883628"/>
          </a:xfrm>
          <a:prstGeom prst="rect">
            <a:avLst/>
          </a:prstGeom>
          <a:solidFill>
            <a:srgbClr val="26366F"/>
          </a:solidFill>
        </p:spPr>
        <p:txBody>
          <a:bodyPr lIns="360000" tIns="360000" rIns="360000" bIns="360000">
            <a:normAutofit/>
          </a:bodyPr>
          <a:lstStyle>
            <a:lvl1pPr marL="0" indent="0">
              <a:lnSpc>
                <a:spcPct val="100000"/>
              </a:lnSpc>
              <a:buNone/>
              <a:defRPr lang="en-GB" sz="1800" b="0" i="0" smtClean="0">
                <a:solidFill>
                  <a:schemeClr val="bg1"/>
                </a:solidFill>
                <a:effectLst/>
              </a:defRPr>
            </a:lvl1pPr>
          </a:lstStyle>
          <a:p>
            <a:pPr lvl="0"/>
            <a:r>
              <a:rPr lang="en-GB"/>
              <a:t>“Quote quote quote quote quote quote quote quote quote quote quote quote quote quote quote quote”</a:t>
            </a:r>
          </a:p>
        </p:txBody>
      </p:sp>
      <p:sp>
        <p:nvSpPr>
          <p:cNvPr id="36" name="Text Placeholder 35">
            <a:extLst>
              <a:ext uri="{FF2B5EF4-FFF2-40B4-BE49-F238E27FC236}">
                <a16:creationId xmlns:a16="http://schemas.microsoft.com/office/drawing/2014/main" id="{1DA694FB-C5D1-E54D-B614-B49FC0F6CF96}"/>
              </a:ext>
            </a:extLst>
          </p:cNvPr>
          <p:cNvSpPr>
            <a:spLocks noGrp="1"/>
          </p:cNvSpPr>
          <p:nvPr>
            <p:ph type="body" sz="quarter" idx="13" hasCustomPrompt="1"/>
          </p:nvPr>
        </p:nvSpPr>
        <p:spPr>
          <a:xfrm>
            <a:off x="-1" y="2238376"/>
            <a:ext cx="407277" cy="3883025"/>
          </a:xfrm>
          <a:prstGeom prst="rect">
            <a:avLst/>
          </a:prstGeom>
          <a:solidFill>
            <a:srgbClr val="26366F"/>
          </a:solidFill>
        </p:spPr>
        <p:txBody>
          <a:bodyPr/>
          <a:lstStyle>
            <a:lvl1pPr marL="0" indent="0">
              <a:buNone/>
              <a:defRPr/>
            </a:lvl1pPr>
          </a:lstStyle>
          <a:p>
            <a:pPr lvl="0"/>
            <a:r>
              <a:rPr lang="en-US"/>
              <a:t> </a:t>
            </a:r>
          </a:p>
        </p:txBody>
      </p:sp>
      <p:sp>
        <p:nvSpPr>
          <p:cNvPr id="25" name="Freeform 24">
            <a:extLst>
              <a:ext uri="{FF2B5EF4-FFF2-40B4-BE49-F238E27FC236}">
                <a16:creationId xmlns:a16="http://schemas.microsoft.com/office/drawing/2014/main" id="{5890AA65-4B06-874B-9739-DB04DB376E9C}"/>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0099C3"/>
              </a:gs>
              <a:gs pos="55000">
                <a:srgbClr val="26366F"/>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6" name="Freeform 25">
            <a:extLst>
              <a:ext uri="{FF2B5EF4-FFF2-40B4-BE49-F238E27FC236}">
                <a16:creationId xmlns:a16="http://schemas.microsoft.com/office/drawing/2014/main" id="{6173CCB1-3800-4C47-BDBC-48AA255090CF}"/>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7" name="Oval 26">
            <a:extLst>
              <a:ext uri="{FF2B5EF4-FFF2-40B4-BE49-F238E27FC236}">
                <a16:creationId xmlns:a16="http://schemas.microsoft.com/office/drawing/2014/main" id="{EAB2F7E7-A19C-0C4D-A85B-CA0C37570436}"/>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8" name="Picture 27">
            <a:extLst>
              <a:ext uri="{FF2B5EF4-FFF2-40B4-BE49-F238E27FC236}">
                <a16:creationId xmlns:a16="http://schemas.microsoft.com/office/drawing/2014/main" id="{02F9277E-F058-9145-99C2-4C4D3F40D60E}"/>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30" name="Picture Placeholder 29">
            <a:extLst>
              <a:ext uri="{FF2B5EF4-FFF2-40B4-BE49-F238E27FC236}">
                <a16:creationId xmlns:a16="http://schemas.microsoft.com/office/drawing/2014/main" id="{2A188442-88BD-F049-ACD9-CAD8BF5FF3EF}"/>
              </a:ext>
            </a:extLst>
          </p:cNvPr>
          <p:cNvSpPr>
            <a:spLocks noGrp="1"/>
          </p:cNvSpPr>
          <p:nvPr>
            <p:ph type="pic" sz="quarter" idx="14"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a:t>Change logo (optional)</a:t>
            </a:r>
          </a:p>
        </p:txBody>
      </p:sp>
      <p:sp>
        <p:nvSpPr>
          <p:cNvPr id="4" name="Content Placeholder 3">
            <a:extLst>
              <a:ext uri="{FF2B5EF4-FFF2-40B4-BE49-F238E27FC236}">
                <a16:creationId xmlns:a16="http://schemas.microsoft.com/office/drawing/2014/main" id="{AF78E2D3-8065-C64F-8F3C-C1BF577C56AD}"/>
              </a:ext>
            </a:extLst>
          </p:cNvPr>
          <p:cNvSpPr>
            <a:spLocks noGrp="1"/>
          </p:cNvSpPr>
          <p:nvPr>
            <p:ph sz="quarter" idx="15" hasCustomPrompt="1"/>
          </p:nvPr>
        </p:nvSpPr>
        <p:spPr>
          <a:xfrm>
            <a:off x="779392" y="4583910"/>
            <a:ext cx="8253771" cy="1345243"/>
          </a:xfrm>
        </p:spPr>
        <p:txBody>
          <a:bodyPr anchor="b">
            <a:normAutofit/>
          </a:bodyPr>
          <a:lstStyle>
            <a:lvl1pPr marL="0" indent="0">
              <a:lnSpc>
                <a:spcPct val="100000"/>
              </a:lnSpc>
              <a:buNone/>
              <a:defRPr sz="1650">
                <a:solidFill>
                  <a:schemeClr val="bg1"/>
                </a:solidFill>
              </a:defRPr>
            </a:lvl1pPr>
          </a:lstStyle>
          <a:p>
            <a:pPr lvl="0"/>
            <a:r>
              <a:rPr lang="en-GB"/>
              <a:t>[Title] [First name] [Surname], [Job title], [Company],</a:t>
            </a:r>
          </a:p>
          <a:p>
            <a:pPr lvl="0"/>
            <a:r>
              <a:rPr lang="en-GB"/>
              <a:t>([Course title] [Qualification] [Year of completion])</a:t>
            </a:r>
          </a:p>
        </p:txBody>
      </p:sp>
    </p:spTree>
    <p:extLst>
      <p:ext uri="{BB962C8B-B14F-4D97-AF65-F5344CB8AC3E}">
        <p14:creationId xmlns:p14="http://schemas.microsoft.com/office/powerpoint/2010/main" val="33955510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Green)">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58FCBFA1-F566-A24B-847B-F7A15FCD587F}"/>
              </a:ext>
            </a:extLst>
          </p:cNvPr>
          <p:cNvSpPr>
            <a:spLocks noGrp="1"/>
          </p:cNvSpPr>
          <p:nvPr>
            <p:ph type="pic" sz="quarter" idx="11" hasCustomPrompt="1"/>
          </p:nvPr>
        </p:nvSpPr>
        <p:spPr>
          <a:xfrm>
            <a:off x="9296709" y="3681412"/>
            <a:ext cx="2115899" cy="2439988"/>
          </a:xfrm>
          <a:prstGeom prst="rect">
            <a:avLst/>
          </a:prstGeom>
        </p:spPr>
        <p:txBody>
          <a:bodyPr>
            <a:normAutofit/>
          </a:bodyPr>
          <a:lstStyle>
            <a:lvl1pPr marL="0" indent="0">
              <a:lnSpc>
                <a:spcPct val="100000"/>
              </a:lnSpc>
              <a:buNone/>
              <a:defRPr sz="1200">
                <a:solidFill>
                  <a:schemeClr val="bg1"/>
                </a:solidFill>
              </a:defRPr>
            </a:lvl1pPr>
          </a:lstStyle>
          <a:p>
            <a:r>
              <a:rPr lang="en-US"/>
              <a:t>Click the icon to add a headshot.</a:t>
            </a:r>
          </a:p>
        </p:txBody>
      </p:sp>
      <p:sp>
        <p:nvSpPr>
          <p:cNvPr id="2" name="Title 1"/>
          <p:cNvSpPr>
            <a:spLocks noGrp="1"/>
          </p:cNvSpPr>
          <p:nvPr>
            <p:ph type="title" hasCustomPrompt="1"/>
          </p:nvPr>
        </p:nvSpPr>
        <p:spPr>
          <a:xfrm>
            <a:off x="407278" y="365129"/>
            <a:ext cx="7570076" cy="1325563"/>
          </a:xfrm>
          <a:prstGeom prst="rect">
            <a:avLst/>
          </a:prstGeom>
        </p:spPr>
        <p:txBody>
          <a:bodyPr/>
          <a:lstStyle>
            <a:lvl1pPr>
              <a:lnSpc>
                <a:spcPct val="100000"/>
              </a:lnSpc>
              <a:defRPr b="1">
                <a:solidFill>
                  <a:srgbClr val="0A406C"/>
                </a:solidFill>
              </a:defRPr>
            </a:lvl1pPr>
          </a:lstStyle>
          <a:p>
            <a:r>
              <a:rPr lang="en-GB"/>
              <a:t>Quote green</a:t>
            </a:r>
            <a:endParaRPr lang="en-US"/>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lnSpc>
                <a:spcPct val="100000"/>
              </a:lnSpc>
            </a:pPr>
            <a:r>
              <a:rPr lang="en-GB" sz="600">
                <a:solidFill>
                  <a:srgbClr val="0A406C"/>
                </a:solidFill>
              </a:rPr>
              <a:t>© Cranfield University </a:t>
            </a:r>
            <a:fld id="{9F749477-C6E1-0848-80BB-E9ECD956F19F}" type="datetime6">
              <a:rPr lang="en-GB" sz="600" smtClean="0">
                <a:solidFill>
                  <a:srgbClr val="0A406C"/>
                </a:solidFill>
              </a:rPr>
              <a:pPr algn="r">
                <a:lnSpc>
                  <a:spcPct val="100000"/>
                </a:lnSpc>
              </a:pPr>
              <a:t>October 25</a:t>
            </a:fld>
            <a:endParaRPr lang="en-US" sz="600">
              <a:solidFill>
                <a:srgbClr val="0A406C"/>
              </a:solidFill>
            </a:endParaRPr>
          </a:p>
        </p:txBody>
      </p:sp>
      <p:sp>
        <p:nvSpPr>
          <p:cNvPr id="6" name="Content Placeholder 5">
            <a:extLst>
              <a:ext uri="{FF2B5EF4-FFF2-40B4-BE49-F238E27FC236}">
                <a16:creationId xmlns:a16="http://schemas.microsoft.com/office/drawing/2014/main" id="{9ADA437E-3F8E-2446-AF6A-302E3CB0B4C5}"/>
              </a:ext>
            </a:extLst>
          </p:cNvPr>
          <p:cNvSpPr>
            <a:spLocks noGrp="1"/>
          </p:cNvSpPr>
          <p:nvPr>
            <p:ph sz="quarter" idx="10" hasCustomPrompt="1"/>
          </p:nvPr>
        </p:nvSpPr>
        <p:spPr>
          <a:xfrm>
            <a:off x="505744" y="2237781"/>
            <a:ext cx="8679461" cy="3883628"/>
          </a:xfrm>
          <a:prstGeom prst="rect">
            <a:avLst/>
          </a:prstGeom>
          <a:solidFill>
            <a:srgbClr val="5A7713"/>
          </a:solidFill>
        </p:spPr>
        <p:txBody>
          <a:bodyPr lIns="360000" tIns="360000" rIns="360000" bIns="360000">
            <a:normAutofit/>
          </a:bodyPr>
          <a:lstStyle>
            <a:lvl1pPr marL="0" indent="0">
              <a:lnSpc>
                <a:spcPct val="100000"/>
              </a:lnSpc>
              <a:buNone/>
              <a:defRPr lang="en-GB" sz="1800" b="0" i="0" smtClean="0">
                <a:solidFill>
                  <a:schemeClr val="bg1"/>
                </a:solidFill>
                <a:effectLst/>
              </a:defRPr>
            </a:lvl1pPr>
          </a:lstStyle>
          <a:p>
            <a:pPr lvl="0"/>
            <a:r>
              <a:rPr lang="en-GB"/>
              <a:t>“Quote quote quote quote quote quote quote quote quote quote quote quote quote quote quote quote”</a:t>
            </a:r>
          </a:p>
        </p:txBody>
      </p:sp>
      <p:sp>
        <p:nvSpPr>
          <p:cNvPr id="36" name="Text Placeholder 35">
            <a:extLst>
              <a:ext uri="{FF2B5EF4-FFF2-40B4-BE49-F238E27FC236}">
                <a16:creationId xmlns:a16="http://schemas.microsoft.com/office/drawing/2014/main" id="{1DA694FB-C5D1-E54D-B614-B49FC0F6CF96}"/>
              </a:ext>
            </a:extLst>
          </p:cNvPr>
          <p:cNvSpPr>
            <a:spLocks noGrp="1"/>
          </p:cNvSpPr>
          <p:nvPr>
            <p:ph type="body" sz="quarter" idx="13" hasCustomPrompt="1"/>
          </p:nvPr>
        </p:nvSpPr>
        <p:spPr>
          <a:xfrm>
            <a:off x="-1" y="2238376"/>
            <a:ext cx="407277" cy="3883025"/>
          </a:xfrm>
          <a:prstGeom prst="rect">
            <a:avLst/>
          </a:prstGeom>
          <a:solidFill>
            <a:srgbClr val="5A7713"/>
          </a:solidFill>
        </p:spPr>
        <p:txBody>
          <a:bodyPr/>
          <a:lstStyle>
            <a:lvl1pPr marL="0" indent="0">
              <a:lnSpc>
                <a:spcPct val="100000"/>
              </a:lnSpc>
              <a:buNone/>
              <a:defRPr/>
            </a:lvl1pPr>
          </a:lstStyle>
          <a:p>
            <a:pPr lvl="0"/>
            <a:r>
              <a:rPr lang="en-US"/>
              <a:t> </a:t>
            </a:r>
          </a:p>
        </p:txBody>
      </p:sp>
      <p:sp>
        <p:nvSpPr>
          <p:cNvPr id="25" name="Freeform 24">
            <a:extLst>
              <a:ext uri="{FF2B5EF4-FFF2-40B4-BE49-F238E27FC236}">
                <a16:creationId xmlns:a16="http://schemas.microsoft.com/office/drawing/2014/main" id="{5890AA65-4B06-874B-9739-DB04DB376E9C}"/>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94C21E"/>
              </a:gs>
              <a:gs pos="55000">
                <a:srgbClr val="5A7713"/>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00000"/>
              </a:lnSpc>
            </a:pPr>
            <a:endParaRPr lang="en-US" sz="1350"/>
          </a:p>
        </p:txBody>
      </p:sp>
      <p:sp>
        <p:nvSpPr>
          <p:cNvPr id="26" name="Freeform 25">
            <a:extLst>
              <a:ext uri="{FF2B5EF4-FFF2-40B4-BE49-F238E27FC236}">
                <a16:creationId xmlns:a16="http://schemas.microsoft.com/office/drawing/2014/main" id="{6173CCB1-3800-4C47-BDBC-48AA255090CF}"/>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00000"/>
              </a:lnSpc>
            </a:pPr>
            <a:endParaRPr lang="en-US" sz="1350"/>
          </a:p>
        </p:txBody>
      </p:sp>
      <p:sp>
        <p:nvSpPr>
          <p:cNvPr id="27" name="Oval 26">
            <a:extLst>
              <a:ext uri="{FF2B5EF4-FFF2-40B4-BE49-F238E27FC236}">
                <a16:creationId xmlns:a16="http://schemas.microsoft.com/office/drawing/2014/main" id="{EAB2F7E7-A19C-0C4D-A85B-CA0C37570436}"/>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pPr>
            <a:endParaRPr lang="en-US" sz="1350"/>
          </a:p>
        </p:txBody>
      </p:sp>
      <p:pic>
        <p:nvPicPr>
          <p:cNvPr id="28" name="Picture 27">
            <a:extLst>
              <a:ext uri="{FF2B5EF4-FFF2-40B4-BE49-F238E27FC236}">
                <a16:creationId xmlns:a16="http://schemas.microsoft.com/office/drawing/2014/main" id="{02F9277E-F058-9145-99C2-4C4D3F40D60E}"/>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30" name="Picture Placeholder 29">
            <a:extLst>
              <a:ext uri="{FF2B5EF4-FFF2-40B4-BE49-F238E27FC236}">
                <a16:creationId xmlns:a16="http://schemas.microsoft.com/office/drawing/2014/main" id="{2A188442-88BD-F049-ACD9-CAD8BF5FF3EF}"/>
              </a:ext>
            </a:extLst>
          </p:cNvPr>
          <p:cNvSpPr>
            <a:spLocks noGrp="1"/>
          </p:cNvSpPr>
          <p:nvPr>
            <p:ph type="pic" sz="quarter" idx="14"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lnSpc>
                <a:spcPct val="100000"/>
              </a:lnSpc>
              <a:buNone/>
              <a:defRPr sz="900">
                <a:solidFill>
                  <a:schemeClr val="bg1"/>
                </a:solidFill>
              </a:defRPr>
            </a:lvl1pPr>
          </a:lstStyle>
          <a:p>
            <a:r>
              <a:rPr lang="en-US"/>
              <a:t>Change logo (optional)</a:t>
            </a:r>
          </a:p>
        </p:txBody>
      </p:sp>
      <p:sp>
        <p:nvSpPr>
          <p:cNvPr id="4" name="Content Placeholder 3">
            <a:extLst>
              <a:ext uri="{FF2B5EF4-FFF2-40B4-BE49-F238E27FC236}">
                <a16:creationId xmlns:a16="http://schemas.microsoft.com/office/drawing/2014/main" id="{AF78E2D3-8065-C64F-8F3C-C1BF577C56AD}"/>
              </a:ext>
            </a:extLst>
          </p:cNvPr>
          <p:cNvSpPr>
            <a:spLocks noGrp="1"/>
          </p:cNvSpPr>
          <p:nvPr>
            <p:ph sz="quarter" idx="15" hasCustomPrompt="1"/>
          </p:nvPr>
        </p:nvSpPr>
        <p:spPr>
          <a:xfrm>
            <a:off x="779392" y="4583910"/>
            <a:ext cx="8253771" cy="1345243"/>
          </a:xfrm>
        </p:spPr>
        <p:txBody>
          <a:bodyPr anchor="b">
            <a:normAutofit/>
          </a:bodyPr>
          <a:lstStyle>
            <a:lvl1pPr marL="0" indent="0">
              <a:lnSpc>
                <a:spcPct val="100000"/>
              </a:lnSpc>
              <a:buNone/>
              <a:defRPr sz="1650">
                <a:solidFill>
                  <a:schemeClr val="bg1"/>
                </a:solidFill>
              </a:defRPr>
            </a:lvl1pPr>
          </a:lstStyle>
          <a:p>
            <a:pPr lvl="0"/>
            <a:r>
              <a:rPr lang="en-GB"/>
              <a:t>[Title] [First name] [Surname], [Job title], [Company],</a:t>
            </a:r>
          </a:p>
          <a:p>
            <a:pPr lvl="0"/>
            <a:r>
              <a:rPr lang="en-GB"/>
              <a:t>([Course title] [Qualification] [Year of completion])</a:t>
            </a:r>
          </a:p>
        </p:txBody>
      </p:sp>
    </p:spTree>
    <p:extLst>
      <p:ext uri="{BB962C8B-B14F-4D97-AF65-F5344CB8AC3E}">
        <p14:creationId xmlns:p14="http://schemas.microsoft.com/office/powerpoint/2010/main" val="1100564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Pink)">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58FCBFA1-F566-A24B-847B-F7A15FCD587F}"/>
              </a:ext>
            </a:extLst>
          </p:cNvPr>
          <p:cNvSpPr>
            <a:spLocks noGrp="1"/>
          </p:cNvSpPr>
          <p:nvPr>
            <p:ph type="pic" sz="quarter" idx="11" hasCustomPrompt="1"/>
          </p:nvPr>
        </p:nvSpPr>
        <p:spPr>
          <a:xfrm>
            <a:off x="9296709" y="3681412"/>
            <a:ext cx="2115899" cy="2439988"/>
          </a:xfrm>
          <a:prstGeom prst="rect">
            <a:avLst/>
          </a:prstGeom>
        </p:spPr>
        <p:txBody>
          <a:bodyPr>
            <a:normAutofit/>
          </a:bodyPr>
          <a:lstStyle>
            <a:lvl1pPr marL="0" indent="0">
              <a:lnSpc>
                <a:spcPct val="100000"/>
              </a:lnSpc>
              <a:buNone/>
              <a:defRPr sz="1200">
                <a:solidFill>
                  <a:schemeClr val="bg1"/>
                </a:solidFill>
              </a:defRPr>
            </a:lvl1pPr>
          </a:lstStyle>
          <a:p>
            <a:r>
              <a:rPr lang="en-US"/>
              <a:t>Click the icon to add a headshot.</a:t>
            </a:r>
          </a:p>
        </p:txBody>
      </p:sp>
      <p:sp>
        <p:nvSpPr>
          <p:cNvPr id="2" name="Title 1"/>
          <p:cNvSpPr>
            <a:spLocks noGrp="1"/>
          </p:cNvSpPr>
          <p:nvPr>
            <p:ph type="title" hasCustomPrompt="1"/>
          </p:nvPr>
        </p:nvSpPr>
        <p:spPr>
          <a:xfrm>
            <a:off x="407278" y="365129"/>
            <a:ext cx="7570076" cy="1325563"/>
          </a:xfrm>
          <a:prstGeom prst="rect">
            <a:avLst/>
          </a:prstGeom>
        </p:spPr>
        <p:txBody>
          <a:bodyPr/>
          <a:lstStyle>
            <a:lvl1pPr>
              <a:lnSpc>
                <a:spcPct val="100000"/>
              </a:lnSpc>
              <a:defRPr b="1">
                <a:solidFill>
                  <a:srgbClr val="0A406C"/>
                </a:solidFill>
              </a:defRPr>
            </a:lvl1pPr>
          </a:lstStyle>
          <a:p>
            <a:r>
              <a:rPr lang="en-GB"/>
              <a:t>Quote pink</a:t>
            </a:r>
            <a:endParaRPr lang="en-US"/>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lnSpc>
                <a:spcPct val="100000"/>
              </a:lnSpc>
            </a:pPr>
            <a:r>
              <a:rPr lang="en-GB" sz="600">
                <a:solidFill>
                  <a:srgbClr val="0A406C"/>
                </a:solidFill>
              </a:rPr>
              <a:t>© Cranfield University </a:t>
            </a:r>
            <a:fld id="{9F749477-C6E1-0848-80BB-E9ECD956F19F}" type="datetime6">
              <a:rPr lang="en-GB" sz="600" smtClean="0">
                <a:solidFill>
                  <a:srgbClr val="0A406C"/>
                </a:solidFill>
              </a:rPr>
              <a:pPr algn="r">
                <a:lnSpc>
                  <a:spcPct val="100000"/>
                </a:lnSpc>
              </a:pPr>
              <a:t>October 25</a:t>
            </a:fld>
            <a:endParaRPr lang="en-US" sz="600">
              <a:solidFill>
                <a:srgbClr val="0A406C"/>
              </a:solidFill>
            </a:endParaRPr>
          </a:p>
        </p:txBody>
      </p:sp>
      <p:sp>
        <p:nvSpPr>
          <p:cNvPr id="6" name="Content Placeholder 5">
            <a:extLst>
              <a:ext uri="{FF2B5EF4-FFF2-40B4-BE49-F238E27FC236}">
                <a16:creationId xmlns:a16="http://schemas.microsoft.com/office/drawing/2014/main" id="{9ADA437E-3F8E-2446-AF6A-302E3CB0B4C5}"/>
              </a:ext>
            </a:extLst>
          </p:cNvPr>
          <p:cNvSpPr>
            <a:spLocks noGrp="1"/>
          </p:cNvSpPr>
          <p:nvPr>
            <p:ph sz="quarter" idx="10" hasCustomPrompt="1"/>
          </p:nvPr>
        </p:nvSpPr>
        <p:spPr>
          <a:xfrm>
            <a:off x="505744" y="2237781"/>
            <a:ext cx="8679461" cy="3883628"/>
          </a:xfrm>
          <a:prstGeom prst="rect">
            <a:avLst/>
          </a:prstGeom>
          <a:solidFill>
            <a:srgbClr val="811F42"/>
          </a:solidFill>
        </p:spPr>
        <p:txBody>
          <a:bodyPr lIns="360000" tIns="360000" rIns="360000" bIns="360000">
            <a:normAutofit/>
          </a:bodyPr>
          <a:lstStyle>
            <a:lvl1pPr marL="0" indent="0">
              <a:lnSpc>
                <a:spcPct val="100000"/>
              </a:lnSpc>
              <a:buNone/>
              <a:defRPr lang="en-GB" sz="1800" b="0" i="0" smtClean="0">
                <a:solidFill>
                  <a:schemeClr val="bg1"/>
                </a:solidFill>
                <a:effectLst/>
              </a:defRPr>
            </a:lvl1pPr>
          </a:lstStyle>
          <a:p>
            <a:pPr lvl="0"/>
            <a:r>
              <a:rPr lang="en-GB"/>
              <a:t>“Quote quote quote quote quote quote quote quote quote quote quote quote quote quote quote quote”</a:t>
            </a:r>
          </a:p>
        </p:txBody>
      </p:sp>
      <p:sp>
        <p:nvSpPr>
          <p:cNvPr id="36" name="Text Placeholder 35">
            <a:extLst>
              <a:ext uri="{FF2B5EF4-FFF2-40B4-BE49-F238E27FC236}">
                <a16:creationId xmlns:a16="http://schemas.microsoft.com/office/drawing/2014/main" id="{1DA694FB-C5D1-E54D-B614-B49FC0F6CF96}"/>
              </a:ext>
            </a:extLst>
          </p:cNvPr>
          <p:cNvSpPr>
            <a:spLocks noGrp="1"/>
          </p:cNvSpPr>
          <p:nvPr>
            <p:ph type="body" sz="quarter" idx="13" hasCustomPrompt="1"/>
          </p:nvPr>
        </p:nvSpPr>
        <p:spPr>
          <a:xfrm>
            <a:off x="-1" y="2238376"/>
            <a:ext cx="407277" cy="3883025"/>
          </a:xfrm>
          <a:prstGeom prst="rect">
            <a:avLst/>
          </a:prstGeom>
          <a:solidFill>
            <a:srgbClr val="811F42"/>
          </a:solidFill>
        </p:spPr>
        <p:txBody>
          <a:bodyPr/>
          <a:lstStyle>
            <a:lvl1pPr marL="0" indent="0">
              <a:lnSpc>
                <a:spcPct val="100000"/>
              </a:lnSpc>
              <a:buNone/>
              <a:defRPr/>
            </a:lvl1pPr>
          </a:lstStyle>
          <a:p>
            <a:pPr lvl="0"/>
            <a:r>
              <a:rPr lang="en-US"/>
              <a:t> </a:t>
            </a:r>
          </a:p>
        </p:txBody>
      </p:sp>
      <p:sp>
        <p:nvSpPr>
          <p:cNvPr id="25" name="Freeform 24">
            <a:extLst>
              <a:ext uri="{FF2B5EF4-FFF2-40B4-BE49-F238E27FC236}">
                <a16:creationId xmlns:a16="http://schemas.microsoft.com/office/drawing/2014/main" id="{5890AA65-4B06-874B-9739-DB04DB376E9C}"/>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D0366E"/>
              </a:gs>
              <a:gs pos="54000">
                <a:srgbClr val="811F42"/>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00000"/>
              </a:lnSpc>
            </a:pPr>
            <a:endParaRPr lang="en-US" sz="1350"/>
          </a:p>
        </p:txBody>
      </p:sp>
      <p:sp>
        <p:nvSpPr>
          <p:cNvPr id="26" name="Freeform 25">
            <a:extLst>
              <a:ext uri="{FF2B5EF4-FFF2-40B4-BE49-F238E27FC236}">
                <a16:creationId xmlns:a16="http://schemas.microsoft.com/office/drawing/2014/main" id="{6173CCB1-3800-4C47-BDBC-48AA255090CF}"/>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00000"/>
              </a:lnSpc>
            </a:pPr>
            <a:endParaRPr lang="en-US" sz="1350"/>
          </a:p>
        </p:txBody>
      </p:sp>
      <p:sp>
        <p:nvSpPr>
          <p:cNvPr id="27" name="Oval 26">
            <a:extLst>
              <a:ext uri="{FF2B5EF4-FFF2-40B4-BE49-F238E27FC236}">
                <a16:creationId xmlns:a16="http://schemas.microsoft.com/office/drawing/2014/main" id="{EAB2F7E7-A19C-0C4D-A85B-CA0C37570436}"/>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pPr>
            <a:endParaRPr lang="en-US" sz="1350"/>
          </a:p>
        </p:txBody>
      </p:sp>
      <p:pic>
        <p:nvPicPr>
          <p:cNvPr id="28" name="Picture 27">
            <a:extLst>
              <a:ext uri="{FF2B5EF4-FFF2-40B4-BE49-F238E27FC236}">
                <a16:creationId xmlns:a16="http://schemas.microsoft.com/office/drawing/2014/main" id="{02F9277E-F058-9145-99C2-4C4D3F40D60E}"/>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30" name="Picture Placeholder 29">
            <a:extLst>
              <a:ext uri="{FF2B5EF4-FFF2-40B4-BE49-F238E27FC236}">
                <a16:creationId xmlns:a16="http://schemas.microsoft.com/office/drawing/2014/main" id="{2A188442-88BD-F049-ACD9-CAD8BF5FF3EF}"/>
              </a:ext>
            </a:extLst>
          </p:cNvPr>
          <p:cNvSpPr>
            <a:spLocks noGrp="1"/>
          </p:cNvSpPr>
          <p:nvPr>
            <p:ph type="pic" sz="quarter" idx="14"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lnSpc>
                <a:spcPct val="100000"/>
              </a:lnSpc>
              <a:buNone/>
              <a:defRPr sz="900">
                <a:solidFill>
                  <a:schemeClr val="bg1"/>
                </a:solidFill>
              </a:defRPr>
            </a:lvl1pPr>
          </a:lstStyle>
          <a:p>
            <a:r>
              <a:rPr lang="en-US"/>
              <a:t>Change logo (optional)</a:t>
            </a:r>
          </a:p>
        </p:txBody>
      </p:sp>
      <p:sp>
        <p:nvSpPr>
          <p:cNvPr id="4" name="Content Placeholder 3">
            <a:extLst>
              <a:ext uri="{FF2B5EF4-FFF2-40B4-BE49-F238E27FC236}">
                <a16:creationId xmlns:a16="http://schemas.microsoft.com/office/drawing/2014/main" id="{AF78E2D3-8065-C64F-8F3C-C1BF577C56AD}"/>
              </a:ext>
            </a:extLst>
          </p:cNvPr>
          <p:cNvSpPr>
            <a:spLocks noGrp="1"/>
          </p:cNvSpPr>
          <p:nvPr>
            <p:ph sz="quarter" idx="15" hasCustomPrompt="1"/>
          </p:nvPr>
        </p:nvSpPr>
        <p:spPr>
          <a:xfrm>
            <a:off x="779392" y="4583910"/>
            <a:ext cx="8253771" cy="1345243"/>
          </a:xfrm>
        </p:spPr>
        <p:txBody>
          <a:bodyPr anchor="b">
            <a:normAutofit/>
          </a:bodyPr>
          <a:lstStyle>
            <a:lvl1pPr marL="0" indent="0">
              <a:lnSpc>
                <a:spcPct val="100000"/>
              </a:lnSpc>
              <a:buNone/>
              <a:defRPr sz="1650">
                <a:solidFill>
                  <a:schemeClr val="bg1"/>
                </a:solidFill>
              </a:defRPr>
            </a:lvl1pPr>
          </a:lstStyle>
          <a:p>
            <a:pPr lvl="0"/>
            <a:r>
              <a:rPr lang="en-GB"/>
              <a:t>[Title] [First name] [Surname], [Job title], [Company],</a:t>
            </a:r>
          </a:p>
          <a:p>
            <a:pPr lvl="0"/>
            <a:r>
              <a:rPr lang="en-GB"/>
              <a:t>([Course title] [Qualification] [Year of completion])</a:t>
            </a:r>
          </a:p>
        </p:txBody>
      </p:sp>
    </p:spTree>
    <p:extLst>
      <p:ext uri="{BB962C8B-B14F-4D97-AF65-F5344CB8AC3E}">
        <p14:creationId xmlns:p14="http://schemas.microsoft.com/office/powerpoint/2010/main" val="31316361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x2 (Purp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7278" y="365129"/>
            <a:ext cx="7570076" cy="1325563"/>
          </a:xfrm>
          <a:prstGeom prst="rect">
            <a:avLst/>
          </a:prstGeom>
        </p:spPr>
        <p:txBody>
          <a:bodyPr/>
          <a:lstStyle>
            <a:lvl1pPr>
              <a:defRPr b="1">
                <a:solidFill>
                  <a:srgbClr val="0A406C"/>
                </a:solidFill>
              </a:defRPr>
            </a:lvl1pPr>
          </a:lstStyle>
          <a:p>
            <a:r>
              <a:rPr lang="en-GB"/>
              <a:t>Double quote purple</a:t>
            </a:r>
            <a:endParaRPr lang="en-US"/>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a:solidFill>
                  <a:srgbClr val="0A406C"/>
                </a:solidFill>
              </a:rPr>
              <a:t>© Cranfield University </a:t>
            </a:r>
            <a:fld id="{9F749477-C6E1-0848-80BB-E9ECD956F19F}" type="datetime6">
              <a:rPr lang="en-GB" sz="600" smtClean="0">
                <a:solidFill>
                  <a:srgbClr val="0A406C"/>
                </a:solidFill>
              </a:rPr>
              <a:t>October 25</a:t>
            </a:fld>
            <a:endParaRPr lang="en-US" sz="600">
              <a:solidFill>
                <a:srgbClr val="0A406C"/>
              </a:solidFill>
            </a:endParaRPr>
          </a:p>
        </p:txBody>
      </p:sp>
      <p:sp>
        <p:nvSpPr>
          <p:cNvPr id="6" name="Content Placeholder 5">
            <a:extLst>
              <a:ext uri="{FF2B5EF4-FFF2-40B4-BE49-F238E27FC236}">
                <a16:creationId xmlns:a16="http://schemas.microsoft.com/office/drawing/2014/main" id="{9ADA437E-3F8E-2446-AF6A-302E3CB0B4C5}"/>
              </a:ext>
            </a:extLst>
          </p:cNvPr>
          <p:cNvSpPr>
            <a:spLocks noGrp="1"/>
          </p:cNvSpPr>
          <p:nvPr>
            <p:ph sz="quarter" idx="10" hasCustomPrompt="1"/>
          </p:nvPr>
        </p:nvSpPr>
        <p:spPr>
          <a:xfrm>
            <a:off x="505741" y="1818409"/>
            <a:ext cx="9552659" cy="2270414"/>
          </a:xfrm>
          <a:prstGeom prst="rect">
            <a:avLst/>
          </a:prstGeom>
          <a:gradFill>
            <a:gsLst>
              <a:gs pos="0">
                <a:srgbClr val="623E87"/>
              </a:gs>
              <a:gs pos="100000">
                <a:srgbClr val="452B56"/>
              </a:gs>
            </a:gsLst>
            <a:lin ang="0" scaled="0"/>
          </a:gradFill>
        </p:spPr>
        <p:txBody>
          <a:bodyPr lIns="360000" tIns="360000" rIns="360000" bIns="360000">
            <a:normAutofit/>
          </a:bodyPr>
          <a:lstStyle>
            <a:lvl1pPr marL="0" indent="0">
              <a:buNone/>
              <a:defRPr sz="1800">
                <a:solidFill>
                  <a:schemeClr val="bg1"/>
                </a:solidFill>
              </a:defRPr>
            </a:lvl1pPr>
          </a:lstStyle>
          <a:p>
            <a:pPr lvl="0"/>
            <a:r>
              <a:rPr lang="en-GB"/>
              <a:t>“Quote quote quote quote quote quote quote quote quote quote quote quote quote quote quote quote”</a:t>
            </a:r>
          </a:p>
        </p:txBody>
      </p:sp>
      <p:sp>
        <p:nvSpPr>
          <p:cNvPr id="36" name="Text Placeholder 35">
            <a:extLst>
              <a:ext uri="{FF2B5EF4-FFF2-40B4-BE49-F238E27FC236}">
                <a16:creationId xmlns:a16="http://schemas.microsoft.com/office/drawing/2014/main" id="{1DA694FB-C5D1-E54D-B614-B49FC0F6CF96}"/>
              </a:ext>
            </a:extLst>
          </p:cNvPr>
          <p:cNvSpPr>
            <a:spLocks noGrp="1"/>
          </p:cNvSpPr>
          <p:nvPr>
            <p:ph type="body" sz="quarter" idx="13" hasCustomPrompt="1"/>
          </p:nvPr>
        </p:nvSpPr>
        <p:spPr>
          <a:xfrm>
            <a:off x="-1" y="1819038"/>
            <a:ext cx="407277" cy="2270062"/>
          </a:xfrm>
          <a:prstGeom prst="rect">
            <a:avLst/>
          </a:prstGeom>
          <a:solidFill>
            <a:srgbClr val="623E87"/>
          </a:solidFill>
        </p:spPr>
        <p:txBody>
          <a:bodyPr/>
          <a:lstStyle>
            <a:lvl1pPr marL="0" indent="0">
              <a:buNone/>
              <a:defRPr/>
            </a:lvl1pPr>
          </a:lstStyle>
          <a:p>
            <a:pPr lvl="0"/>
            <a:r>
              <a:rPr lang="en-US"/>
              <a:t> </a:t>
            </a:r>
          </a:p>
        </p:txBody>
      </p:sp>
      <p:sp>
        <p:nvSpPr>
          <p:cNvPr id="19" name="Content Placeholder 5">
            <a:extLst>
              <a:ext uri="{FF2B5EF4-FFF2-40B4-BE49-F238E27FC236}">
                <a16:creationId xmlns:a16="http://schemas.microsoft.com/office/drawing/2014/main" id="{B2FD743E-7C72-1B42-829A-5DF06D6715AB}"/>
              </a:ext>
            </a:extLst>
          </p:cNvPr>
          <p:cNvSpPr>
            <a:spLocks noGrp="1"/>
          </p:cNvSpPr>
          <p:nvPr>
            <p:ph sz="quarter" idx="14" hasCustomPrompt="1"/>
          </p:nvPr>
        </p:nvSpPr>
        <p:spPr>
          <a:xfrm>
            <a:off x="505741" y="4273268"/>
            <a:ext cx="9552659" cy="2270413"/>
          </a:xfrm>
          <a:prstGeom prst="rect">
            <a:avLst/>
          </a:prstGeom>
          <a:gradFill>
            <a:gsLst>
              <a:gs pos="0">
                <a:srgbClr val="623E87"/>
              </a:gs>
              <a:gs pos="100000">
                <a:srgbClr val="452B56"/>
              </a:gs>
            </a:gsLst>
            <a:lin ang="0" scaled="0"/>
          </a:gradFill>
        </p:spPr>
        <p:txBody>
          <a:bodyPr lIns="360000" tIns="360000" rIns="360000" bIns="360000">
            <a:normAutofit/>
          </a:bodyPr>
          <a:lstStyle>
            <a:lvl1pPr marL="0" indent="0">
              <a:buNone/>
              <a:defRPr sz="1800">
                <a:solidFill>
                  <a:schemeClr val="bg1"/>
                </a:solidFill>
              </a:defRPr>
            </a:lvl1pPr>
          </a:lstStyle>
          <a:p>
            <a:pPr lvl="0"/>
            <a:r>
              <a:rPr lang="en-GB"/>
              <a:t>“Quote quote quote quote quote quote quote quote quote quote quote quote quote quote quote quote”</a:t>
            </a:r>
          </a:p>
        </p:txBody>
      </p:sp>
      <p:sp>
        <p:nvSpPr>
          <p:cNvPr id="20" name="Text Placeholder 35">
            <a:extLst>
              <a:ext uri="{FF2B5EF4-FFF2-40B4-BE49-F238E27FC236}">
                <a16:creationId xmlns:a16="http://schemas.microsoft.com/office/drawing/2014/main" id="{38F798BD-1CC7-A247-958B-0E090398A2CD}"/>
              </a:ext>
            </a:extLst>
          </p:cNvPr>
          <p:cNvSpPr>
            <a:spLocks noGrp="1"/>
          </p:cNvSpPr>
          <p:nvPr>
            <p:ph type="body" sz="quarter" idx="15" hasCustomPrompt="1"/>
          </p:nvPr>
        </p:nvSpPr>
        <p:spPr>
          <a:xfrm>
            <a:off x="-1" y="4273897"/>
            <a:ext cx="407277" cy="2270061"/>
          </a:xfrm>
          <a:prstGeom prst="rect">
            <a:avLst/>
          </a:prstGeom>
          <a:solidFill>
            <a:srgbClr val="623E87"/>
          </a:solidFill>
        </p:spPr>
        <p:txBody>
          <a:bodyPr/>
          <a:lstStyle>
            <a:lvl1pPr marL="0" indent="0">
              <a:buNone/>
              <a:defRPr/>
            </a:lvl1pPr>
          </a:lstStyle>
          <a:p>
            <a:pPr lvl="0"/>
            <a:r>
              <a:rPr lang="en-US"/>
              <a:t> </a:t>
            </a:r>
          </a:p>
        </p:txBody>
      </p:sp>
      <p:sp>
        <p:nvSpPr>
          <p:cNvPr id="21" name="Freeform 20">
            <a:extLst>
              <a:ext uri="{FF2B5EF4-FFF2-40B4-BE49-F238E27FC236}">
                <a16:creationId xmlns:a16="http://schemas.microsoft.com/office/drawing/2014/main" id="{1C0E72EB-9785-7646-B5BD-B079535A5F80}"/>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623E87"/>
              </a:gs>
              <a:gs pos="55000">
                <a:srgbClr val="452B56"/>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2" name="Freeform 21">
            <a:extLst>
              <a:ext uri="{FF2B5EF4-FFF2-40B4-BE49-F238E27FC236}">
                <a16:creationId xmlns:a16="http://schemas.microsoft.com/office/drawing/2014/main" id="{19973A26-BCB5-B24D-BAE8-44E8D9F360D1}"/>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3" name="Oval 22">
            <a:extLst>
              <a:ext uri="{FF2B5EF4-FFF2-40B4-BE49-F238E27FC236}">
                <a16:creationId xmlns:a16="http://schemas.microsoft.com/office/drawing/2014/main" id="{E201E0E0-1FEC-4642-972A-2F6DB63A22A0}"/>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4" name="Picture 23">
            <a:extLst>
              <a:ext uri="{FF2B5EF4-FFF2-40B4-BE49-F238E27FC236}">
                <a16:creationId xmlns:a16="http://schemas.microsoft.com/office/drawing/2014/main" id="{BF04A550-6BD2-9A45-BFAD-236A5891F07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5" name="Picture Placeholder 24">
            <a:extLst>
              <a:ext uri="{FF2B5EF4-FFF2-40B4-BE49-F238E27FC236}">
                <a16:creationId xmlns:a16="http://schemas.microsoft.com/office/drawing/2014/main" id="{C116755A-CAD1-B143-9C18-7BF53DD4803D}"/>
              </a:ext>
            </a:extLst>
          </p:cNvPr>
          <p:cNvSpPr>
            <a:spLocks noGrp="1"/>
          </p:cNvSpPr>
          <p:nvPr>
            <p:ph type="pic" sz="quarter" idx="16"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a:t>Change logo (optional)</a:t>
            </a:r>
          </a:p>
        </p:txBody>
      </p:sp>
    </p:spTree>
    <p:extLst>
      <p:ext uri="{BB962C8B-B14F-4D97-AF65-F5344CB8AC3E}">
        <p14:creationId xmlns:p14="http://schemas.microsoft.com/office/powerpoint/2010/main" val="94713758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Quote x2 (Purp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7278" y="365129"/>
            <a:ext cx="7570076" cy="1325563"/>
          </a:xfrm>
          <a:prstGeom prst="rect">
            <a:avLst/>
          </a:prstGeom>
        </p:spPr>
        <p:txBody>
          <a:bodyPr/>
          <a:lstStyle>
            <a:lvl1pPr>
              <a:defRPr b="1">
                <a:solidFill>
                  <a:srgbClr val="0A406C"/>
                </a:solidFill>
              </a:defRPr>
            </a:lvl1pPr>
          </a:lstStyle>
          <a:p>
            <a:r>
              <a:rPr lang="en-GB"/>
              <a:t>Double quote green</a:t>
            </a:r>
            <a:endParaRPr lang="en-US"/>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a:solidFill>
                  <a:srgbClr val="0A406C"/>
                </a:solidFill>
              </a:rPr>
              <a:t>© Cranfield University </a:t>
            </a:r>
            <a:fld id="{9F749477-C6E1-0848-80BB-E9ECD956F19F}" type="datetime6">
              <a:rPr lang="en-GB" sz="600" smtClean="0">
                <a:solidFill>
                  <a:srgbClr val="0A406C"/>
                </a:solidFill>
              </a:rPr>
              <a:t>October 25</a:t>
            </a:fld>
            <a:endParaRPr lang="en-US" sz="600">
              <a:solidFill>
                <a:srgbClr val="0A406C"/>
              </a:solidFill>
            </a:endParaRPr>
          </a:p>
        </p:txBody>
      </p:sp>
      <p:sp>
        <p:nvSpPr>
          <p:cNvPr id="6" name="Content Placeholder 5">
            <a:extLst>
              <a:ext uri="{FF2B5EF4-FFF2-40B4-BE49-F238E27FC236}">
                <a16:creationId xmlns:a16="http://schemas.microsoft.com/office/drawing/2014/main" id="{9ADA437E-3F8E-2446-AF6A-302E3CB0B4C5}"/>
              </a:ext>
            </a:extLst>
          </p:cNvPr>
          <p:cNvSpPr>
            <a:spLocks noGrp="1"/>
          </p:cNvSpPr>
          <p:nvPr>
            <p:ph sz="quarter" idx="10" hasCustomPrompt="1"/>
          </p:nvPr>
        </p:nvSpPr>
        <p:spPr>
          <a:xfrm>
            <a:off x="505741" y="1818409"/>
            <a:ext cx="9552659" cy="2270414"/>
          </a:xfrm>
          <a:prstGeom prst="rect">
            <a:avLst/>
          </a:prstGeom>
          <a:solidFill>
            <a:srgbClr val="5A7713"/>
          </a:solidFill>
        </p:spPr>
        <p:txBody>
          <a:bodyPr lIns="360000" tIns="360000" rIns="360000" bIns="360000">
            <a:normAutofit/>
          </a:bodyPr>
          <a:lstStyle>
            <a:lvl1pPr marL="0" indent="0">
              <a:buNone/>
              <a:defRPr sz="1800">
                <a:solidFill>
                  <a:schemeClr val="bg1"/>
                </a:solidFill>
              </a:defRPr>
            </a:lvl1pPr>
          </a:lstStyle>
          <a:p>
            <a:pPr lvl="0"/>
            <a:r>
              <a:rPr lang="en-GB"/>
              <a:t>“Quote quote quote quote quote quote quote quote quote quote quote quote quote quote quote quote”</a:t>
            </a:r>
          </a:p>
        </p:txBody>
      </p:sp>
      <p:sp>
        <p:nvSpPr>
          <p:cNvPr id="36" name="Text Placeholder 35">
            <a:extLst>
              <a:ext uri="{FF2B5EF4-FFF2-40B4-BE49-F238E27FC236}">
                <a16:creationId xmlns:a16="http://schemas.microsoft.com/office/drawing/2014/main" id="{1DA694FB-C5D1-E54D-B614-B49FC0F6CF96}"/>
              </a:ext>
            </a:extLst>
          </p:cNvPr>
          <p:cNvSpPr>
            <a:spLocks noGrp="1"/>
          </p:cNvSpPr>
          <p:nvPr>
            <p:ph type="body" sz="quarter" idx="13" hasCustomPrompt="1"/>
          </p:nvPr>
        </p:nvSpPr>
        <p:spPr>
          <a:xfrm>
            <a:off x="-1" y="1819038"/>
            <a:ext cx="407277" cy="2270062"/>
          </a:xfrm>
          <a:prstGeom prst="rect">
            <a:avLst/>
          </a:prstGeom>
          <a:solidFill>
            <a:srgbClr val="5A7713"/>
          </a:solidFill>
        </p:spPr>
        <p:txBody>
          <a:bodyPr/>
          <a:lstStyle>
            <a:lvl1pPr marL="0" indent="0">
              <a:buNone/>
              <a:defRPr/>
            </a:lvl1pPr>
          </a:lstStyle>
          <a:p>
            <a:pPr lvl="0"/>
            <a:r>
              <a:rPr lang="en-US"/>
              <a:t> </a:t>
            </a:r>
          </a:p>
        </p:txBody>
      </p:sp>
      <p:sp>
        <p:nvSpPr>
          <p:cNvPr id="19" name="Content Placeholder 5">
            <a:extLst>
              <a:ext uri="{FF2B5EF4-FFF2-40B4-BE49-F238E27FC236}">
                <a16:creationId xmlns:a16="http://schemas.microsoft.com/office/drawing/2014/main" id="{B2FD743E-7C72-1B42-829A-5DF06D6715AB}"/>
              </a:ext>
            </a:extLst>
          </p:cNvPr>
          <p:cNvSpPr>
            <a:spLocks noGrp="1"/>
          </p:cNvSpPr>
          <p:nvPr>
            <p:ph sz="quarter" idx="14" hasCustomPrompt="1"/>
          </p:nvPr>
        </p:nvSpPr>
        <p:spPr>
          <a:xfrm>
            <a:off x="505741" y="4273268"/>
            <a:ext cx="9552659" cy="2270413"/>
          </a:xfrm>
          <a:prstGeom prst="rect">
            <a:avLst/>
          </a:prstGeom>
          <a:solidFill>
            <a:srgbClr val="5A7713"/>
          </a:solidFill>
        </p:spPr>
        <p:txBody>
          <a:bodyPr lIns="360000" tIns="360000" rIns="360000" bIns="360000">
            <a:normAutofit/>
          </a:bodyPr>
          <a:lstStyle>
            <a:lvl1pPr marL="0" indent="0">
              <a:buNone/>
              <a:defRPr sz="1800">
                <a:solidFill>
                  <a:schemeClr val="bg1"/>
                </a:solidFill>
              </a:defRPr>
            </a:lvl1pPr>
          </a:lstStyle>
          <a:p>
            <a:pPr lvl="0"/>
            <a:r>
              <a:rPr lang="en-GB"/>
              <a:t>“Quote quote quote quote quote quote quote quote quote quote quote quote quote quote quote quote”</a:t>
            </a:r>
          </a:p>
        </p:txBody>
      </p:sp>
      <p:sp>
        <p:nvSpPr>
          <p:cNvPr id="20" name="Text Placeholder 35">
            <a:extLst>
              <a:ext uri="{FF2B5EF4-FFF2-40B4-BE49-F238E27FC236}">
                <a16:creationId xmlns:a16="http://schemas.microsoft.com/office/drawing/2014/main" id="{38F798BD-1CC7-A247-958B-0E090398A2CD}"/>
              </a:ext>
            </a:extLst>
          </p:cNvPr>
          <p:cNvSpPr>
            <a:spLocks noGrp="1"/>
          </p:cNvSpPr>
          <p:nvPr>
            <p:ph type="body" sz="quarter" idx="15" hasCustomPrompt="1"/>
          </p:nvPr>
        </p:nvSpPr>
        <p:spPr>
          <a:xfrm>
            <a:off x="-1" y="4273897"/>
            <a:ext cx="407277" cy="2270061"/>
          </a:xfrm>
          <a:prstGeom prst="rect">
            <a:avLst/>
          </a:prstGeom>
          <a:solidFill>
            <a:srgbClr val="5A7713"/>
          </a:solidFill>
        </p:spPr>
        <p:txBody>
          <a:bodyPr/>
          <a:lstStyle>
            <a:lvl1pPr marL="0" indent="0">
              <a:buNone/>
              <a:defRPr/>
            </a:lvl1pPr>
          </a:lstStyle>
          <a:p>
            <a:pPr lvl="0"/>
            <a:r>
              <a:rPr lang="en-US"/>
              <a:t> </a:t>
            </a:r>
          </a:p>
        </p:txBody>
      </p:sp>
      <p:sp>
        <p:nvSpPr>
          <p:cNvPr id="21" name="Freeform 20">
            <a:extLst>
              <a:ext uri="{FF2B5EF4-FFF2-40B4-BE49-F238E27FC236}">
                <a16:creationId xmlns:a16="http://schemas.microsoft.com/office/drawing/2014/main" id="{1C0E72EB-9785-7646-B5BD-B079535A5F80}"/>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94C21E"/>
              </a:gs>
              <a:gs pos="55000">
                <a:srgbClr val="5A7713"/>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2" name="Freeform 21">
            <a:extLst>
              <a:ext uri="{FF2B5EF4-FFF2-40B4-BE49-F238E27FC236}">
                <a16:creationId xmlns:a16="http://schemas.microsoft.com/office/drawing/2014/main" id="{19973A26-BCB5-B24D-BAE8-44E8D9F360D1}"/>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3" name="Oval 22">
            <a:extLst>
              <a:ext uri="{FF2B5EF4-FFF2-40B4-BE49-F238E27FC236}">
                <a16:creationId xmlns:a16="http://schemas.microsoft.com/office/drawing/2014/main" id="{E201E0E0-1FEC-4642-972A-2F6DB63A22A0}"/>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4" name="Picture 23">
            <a:extLst>
              <a:ext uri="{FF2B5EF4-FFF2-40B4-BE49-F238E27FC236}">
                <a16:creationId xmlns:a16="http://schemas.microsoft.com/office/drawing/2014/main" id="{BF04A550-6BD2-9A45-BFAD-236A5891F07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5" name="Picture Placeholder 24">
            <a:extLst>
              <a:ext uri="{FF2B5EF4-FFF2-40B4-BE49-F238E27FC236}">
                <a16:creationId xmlns:a16="http://schemas.microsoft.com/office/drawing/2014/main" id="{C116755A-CAD1-B143-9C18-7BF53DD4803D}"/>
              </a:ext>
            </a:extLst>
          </p:cNvPr>
          <p:cNvSpPr>
            <a:spLocks noGrp="1"/>
          </p:cNvSpPr>
          <p:nvPr>
            <p:ph type="pic" sz="quarter" idx="16"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a:t>Change logo (optional)</a:t>
            </a:r>
          </a:p>
        </p:txBody>
      </p:sp>
    </p:spTree>
    <p:extLst>
      <p:ext uri="{BB962C8B-B14F-4D97-AF65-F5344CB8AC3E}">
        <p14:creationId xmlns:p14="http://schemas.microsoft.com/office/powerpoint/2010/main" val="33842959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Quote x2 (Pink)">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7278" y="365129"/>
            <a:ext cx="7570076" cy="1325563"/>
          </a:xfrm>
          <a:prstGeom prst="rect">
            <a:avLst/>
          </a:prstGeom>
        </p:spPr>
        <p:txBody>
          <a:bodyPr/>
          <a:lstStyle>
            <a:lvl1pPr>
              <a:defRPr b="1">
                <a:solidFill>
                  <a:srgbClr val="0A406C"/>
                </a:solidFill>
              </a:defRPr>
            </a:lvl1pPr>
          </a:lstStyle>
          <a:p>
            <a:r>
              <a:rPr lang="en-GB"/>
              <a:t>Double quote pink</a:t>
            </a:r>
            <a:endParaRPr lang="en-US"/>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a:solidFill>
                  <a:srgbClr val="0A406C"/>
                </a:solidFill>
              </a:rPr>
              <a:t>© Cranfield University </a:t>
            </a:r>
            <a:fld id="{9F749477-C6E1-0848-80BB-E9ECD956F19F}" type="datetime6">
              <a:rPr lang="en-GB" sz="600" smtClean="0">
                <a:solidFill>
                  <a:srgbClr val="0A406C"/>
                </a:solidFill>
              </a:rPr>
              <a:t>October 25</a:t>
            </a:fld>
            <a:endParaRPr lang="en-US" sz="600">
              <a:solidFill>
                <a:srgbClr val="0A406C"/>
              </a:solidFill>
            </a:endParaRPr>
          </a:p>
        </p:txBody>
      </p:sp>
      <p:sp>
        <p:nvSpPr>
          <p:cNvPr id="6" name="Content Placeholder 5">
            <a:extLst>
              <a:ext uri="{FF2B5EF4-FFF2-40B4-BE49-F238E27FC236}">
                <a16:creationId xmlns:a16="http://schemas.microsoft.com/office/drawing/2014/main" id="{9ADA437E-3F8E-2446-AF6A-302E3CB0B4C5}"/>
              </a:ext>
            </a:extLst>
          </p:cNvPr>
          <p:cNvSpPr>
            <a:spLocks noGrp="1"/>
          </p:cNvSpPr>
          <p:nvPr>
            <p:ph sz="quarter" idx="10" hasCustomPrompt="1"/>
          </p:nvPr>
        </p:nvSpPr>
        <p:spPr>
          <a:xfrm>
            <a:off x="505741" y="1818409"/>
            <a:ext cx="9552659" cy="2270414"/>
          </a:xfrm>
          <a:prstGeom prst="rect">
            <a:avLst/>
          </a:prstGeom>
          <a:solidFill>
            <a:srgbClr val="811F42"/>
          </a:solidFill>
        </p:spPr>
        <p:txBody>
          <a:bodyPr lIns="360000" tIns="360000" rIns="360000" bIns="360000">
            <a:normAutofit/>
          </a:bodyPr>
          <a:lstStyle>
            <a:lvl1pPr marL="0" indent="0">
              <a:buNone/>
              <a:defRPr sz="1800">
                <a:solidFill>
                  <a:schemeClr val="bg1"/>
                </a:solidFill>
              </a:defRPr>
            </a:lvl1pPr>
          </a:lstStyle>
          <a:p>
            <a:pPr lvl="0"/>
            <a:r>
              <a:rPr lang="en-GB"/>
              <a:t>“Quote quote quote quote quote quote quote quote quote quote quote quote quote quote quote quote”</a:t>
            </a:r>
          </a:p>
        </p:txBody>
      </p:sp>
      <p:sp>
        <p:nvSpPr>
          <p:cNvPr id="36" name="Text Placeholder 35">
            <a:extLst>
              <a:ext uri="{FF2B5EF4-FFF2-40B4-BE49-F238E27FC236}">
                <a16:creationId xmlns:a16="http://schemas.microsoft.com/office/drawing/2014/main" id="{1DA694FB-C5D1-E54D-B614-B49FC0F6CF96}"/>
              </a:ext>
            </a:extLst>
          </p:cNvPr>
          <p:cNvSpPr>
            <a:spLocks noGrp="1"/>
          </p:cNvSpPr>
          <p:nvPr>
            <p:ph type="body" sz="quarter" idx="13" hasCustomPrompt="1"/>
          </p:nvPr>
        </p:nvSpPr>
        <p:spPr>
          <a:xfrm>
            <a:off x="-1" y="1819038"/>
            <a:ext cx="407277" cy="2270062"/>
          </a:xfrm>
          <a:prstGeom prst="rect">
            <a:avLst/>
          </a:prstGeom>
          <a:solidFill>
            <a:srgbClr val="811F42"/>
          </a:solidFill>
        </p:spPr>
        <p:txBody>
          <a:bodyPr/>
          <a:lstStyle>
            <a:lvl1pPr marL="0" indent="0">
              <a:buNone/>
              <a:defRPr/>
            </a:lvl1pPr>
          </a:lstStyle>
          <a:p>
            <a:pPr lvl="0"/>
            <a:r>
              <a:rPr lang="en-US"/>
              <a:t> </a:t>
            </a:r>
          </a:p>
        </p:txBody>
      </p:sp>
      <p:sp>
        <p:nvSpPr>
          <p:cNvPr id="19" name="Content Placeholder 5">
            <a:extLst>
              <a:ext uri="{FF2B5EF4-FFF2-40B4-BE49-F238E27FC236}">
                <a16:creationId xmlns:a16="http://schemas.microsoft.com/office/drawing/2014/main" id="{B2FD743E-7C72-1B42-829A-5DF06D6715AB}"/>
              </a:ext>
            </a:extLst>
          </p:cNvPr>
          <p:cNvSpPr>
            <a:spLocks noGrp="1"/>
          </p:cNvSpPr>
          <p:nvPr>
            <p:ph sz="quarter" idx="14" hasCustomPrompt="1"/>
          </p:nvPr>
        </p:nvSpPr>
        <p:spPr>
          <a:xfrm>
            <a:off x="505741" y="4273268"/>
            <a:ext cx="9552659" cy="2270413"/>
          </a:xfrm>
          <a:prstGeom prst="rect">
            <a:avLst/>
          </a:prstGeom>
          <a:solidFill>
            <a:srgbClr val="811F42"/>
          </a:solidFill>
        </p:spPr>
        <p:txBody>
          <a:bodyPr lIns="360000" tIns="360000" rIns="360000" bIns="360000">
            <a:normAutofit/>
          </a:bodyPr>
          <a:lstStyle>
            <a:lvl1pPr marL="0" indent="0">
              <a:buNone/>
              <a:defRPr sz="1800">
                <a:solidFill>
                  <a:schemeClr val="bg1"/>
                </a:solidFill>
              </a:defRPr>
            </a:lvl1pPr>
          </a:lstStyle>
          <a:p>
            <a:pPr lvl="0"/>
            <a:r>
              <a:rPr lang="en-GB"/>
              <a:t>“Quote quote quote quote quote quote quote quote quote quote quote quote quote quote quote quote”</a:t>
            </a:r>
          </a:p>
        </p:txBody>
      </p:sp>
      <p:sp>
        <p:nvSpPr>
          <p:cNvPr id="20" name="Text Placeholder 35">
            <a:extLst>
              <a:ext uri="{FF2B5EF4-FFF2-40B4-BE49-F238E27FC236}">
                <a16:creationId xmlns:a16="http://schemas.microsoft.com/office/drawing/2014/main" id="{38F798BD-1CC7-A247-958B-0E090398A2CD}"/>
              </a:ext>
            </a:extLst>
          </p:cNvPr>
          <p:cNvSpPr>
            <a:spLocks noGrp="1"/>
          </p:cNvSpPr>
          <p:nvPr>
            <p:ph type="body" sz="quarter" idx="15" hasCustomPrompt="1"/>
          </p:nvPr>
        </p:nvSpPr>
        <p:spPr>
          <a:xfrm>
            <a:off x="-1" y="4273897"/>
            <a:ext cx="407277" cy="2270061"/>
          </a:xfrm>
          <a:prstGeom prst="rect">
            <a:avLst/>
          </a:prstGeom>
          <a:solidFill>
            <a:srgbClr val="811F42"/>
          </a:solidFill>
        </p:spPr>
        <p:txBody>
          <a:bodyPr/>
          <a:lstStyle>
            <a:lvl1pPr marL="0" indent="0">
              <a:buNone/>
              <a:defRPr/>
            </a:lvl1pPr>
          </a:lstStyle>
          <a:p>
            <a:pPr lvl="0"/>
            <a:r>
              <a:rPr lang="en-US"/>
              <a:t> </a:t>
            </a:r>
          </a:p>
        </p:txBody>
      </p:sp>
      <p:sp>
        <p:nvSpPr>
          <p:cNvPr id="21" name="Freeform 20">
            <a:extLst>
              <a:ext uri="{FF2B5EF4-FFF2-40B4-BE49-F238E27FC236}">
                <a16:creationId xmlns:a16="http://schemas.microsoft.com/office/drawing/2014/main" id="{1C0E72EB-9785-7646-B5BD-B079535A5F80}"/>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D0366E"/>
              </a:gs>
              <a:gs pos="55000">
                <a:srgbClr val="811F42"/>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2" name="Freeform 21">
            <a:extLst>
              <a:ext uri="{FF2B5EF4-FFF2-40B4-BE49-F238E27FC236}">
                <a16:creationId xmlns:a16="http://schemas.microsoft.com/office/drawing/2014/main" id="{19973A26-BCB5-B24D-BAE8-44E8D9F360D1}"/>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3" name="Oval 22">
            <a:extLst>
              <a:ext uri="{FF2B5EF4-FFF2-40B4-BE49-F238E27FC236}">
                <a16:creationId xmlns:a16="http://schemas.microsoft.com/office/drawing/2014/main" id="{E201E0E0-1FEC-4642-972A-2F6DB63A22A0}"/>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4" name="Picture 23">
            <a:extLst>
              <a:ext uri="{FF2B5EF4-FFF2-40B4-BE49-F238E27FC236}">
                <a16:creationId xmlns:a16="http://schemas.microsoft.com/office/drawing/2014/main" id="{BF04A550-6BD2-9A45-BFAD-236A5891F07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5" name="Picture Placeholder 24">
            <a:extLst>
              <a:ext uri="{FF2B5EF4-FFF2-40B4-BE49-F238E27FC236}">
                <a16:creationId xmlns:a16="http://schemas.microsoft.com/office/drawing/2014/main" id="{C116755A-CAD1-B143-9C18-7BF53DD4803D}"/>
              </a:ext>
            </a:extLst>
          </p:cNvPr>
          <p:cNvSpPr>
            <a:spLocks noGrp="1"/>
          </p:cNvSpPr>
          <p:nvPr>
            <p:ph type="pic" sz="quarter" idx="16"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a:t>Change logo (optional)</a:t>
            </a:r>
          </a:p>
        </p:txBody>
      </p:sp>
    </p:spTree>
    <p:extLst>
      <p:ext uri="{BB962C8B-B14F-4D97-AF65-F5344CB8AC3E}">
        <p14:creationId xmlns:p14="http://schemas.microsoft.com/office/powerpoint/2010/main" val="166331194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Quote x2 (Purple)">
    <p:spTree>
      <p:nvGrpSpPr>
        <p:cNvPr id="1" name=""/>
        <p:cNvGrpSpPr/>
        <p:nvPr/>
      </p:nvGrpSpPr>
      <p:grpSpPr>
        <a:xfrm>
          <a:off x="0" y="0"/>
          <a:ext cx="0" cy="0"/>
          <a:chOff x="0" y="0"/>
          <a:chExt cx="0" cy="0"/>
        </a:xfrm>
      </p:grpSpPr>
      <p:sp>
        <p:nvSpPr>
          <p:cNvPr id="14" name="Freeform 13">
            <a:extLst>
              <a:ext uri="{FF2B5EF4-FFF2-40B4-BE49-F238E27FC236}">
                <a16:creationId xmlns:a16="http://schemas.microsoft.com/office/drawing/2014/main" id="{E03E2350-7C7A-9E46-A024-BC2D617B408F}"/>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0099C3"/>
              </a:gs>
              <a:gs pos="55000">
                <a:srgbClr val="26366F"/>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 name="Title 1"/>
          <p:cNvSpPr>
            <a:spLocks noGrp="1"/>
          </p:cNvSpPr>
          <p:nvPr>
            <p:ph type="title" hasCustomPrompt="1"/>
          </p:nvPr>
        </p:nvSpPr>
        <p:spPr>
          <a:xfrm>
            <a:off x="407278" y="365129"/>
            <a:ext cx="7570076" cy="1325563"/>
          </a:xfrm>
          <a:prstGeom prst="rect">
            <a:avLst/>
          </a:prstGeom>
        </p:spPr>
        <p:txBody>
          <a:bodyPr/>
          <a:lstStyle>
            <a:lvl1pPr>
              <a:defRPr b="1">
                <a:solidFill>
                  <a:srgbClr val="0A406C"/>
                </a:solidFill>
              </a:defRPr>
            </a:lvl1pPr>
          </a:lstStyle>
          <a:p>
            <a:r>
              <a:rPr lang="en-GB"/>
              <a:t>Double quote blue</a:t>
            </a:r>
            <a:endParaRPr lang="en-US"/>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a:solidFill>
                  <a:srgbClr val="0A406C"/>
                </a:solidFill>
              </a:rPr>
              <a:t>© Cranfield University </a:t>
            </a:r>
            <a:fld id="{9F749477-C6E1-0848-80BB-E9ECD956F19F}" type="datetime6">
              <a:rPr lang="en-GB" sz="600" smtClean="0">
                <a:solidFill>
                  <a:srgbClr val="0A406C"/>
                </a:solidFill>
              </a:rPr>
              <a:t>October 25</a:t>
            </a:fld>
            <a:endParaRPr lang="en-US" sz="600">
              <a:solidFill>
                <a:srgbClr val="0A406C"/>
              </a:solidFill>
            </a:endParaRPr>
          </a:p>
        </p:txBody>
      </p:sp>
      <p:sp>
        <p:nvSpPr>
          <p:cNvPr id="6" name="Content Placeholder 5">
            <a:extLst>
              <a:ext uri="{FF2B5EF4-FFF2-40B4-BE49-F238E27FC236}">
                <a16:creationId xmlns:a16="http://schemas.microsoft.com/office/drawing/2014/main" id="{9ADA437E-3F8E-2446-AF6A-302E3CB0B4C5}"/>
              </a:ext>
            </a:extLst>
          </p:cNvPr>
          <p:cNvSpPr>
            <a:spLocks noGrp="1"/>
          </p:cNvSpPr>
          <p:nvPr>
            <p:ph sz="quarter" idx="10" hasCustomPrompt="1"/>
          </p:nvPr>
        </p:nvSpPr>
        <p:spPr>
          <a:xfrm>
            <a:off x="505741" y="1818409"/>
            <a:ext cx="9552659" cy="2270414"/>
          </a:xfrm>
          <a:prstGeom prst="rect">
            <a:avLst/>
          </a:prstGeom>
          <a:solidFill>
            <a:srgbClr val="26366F"/>
          </a:solidFill>
        </p:spPr>
        <p:txBody>
          <a:bodyPr lIns="360000" tIns="360000" rIns="360000" bIns="360000">
            <a:normAutofit/>
          </a:bodyPr>
          <a:lstStyle>
            <a:lvl1pPr marL="0" indent="0">
              <a:buNone/>
              <a:defRPr sz="1800">
                <a:solidFill>
                  <a:schemeClr val="bg1"/>
                </a:solidFill>
              </a:defRPr>
            </a:lvl1pPr>
          </a:lstStyle>
          <a:p>
            <a:pPr lvl="0"/>
            <a:r>
              <a:rPr lang="en-GB"/>
              <a:t>“Quote quote quote quote quote quote quote quote quote quote quote quote quote quote quote quote”</a:t>
            </a:r>
          </a:p>
        </p:txBody>
      </p:sp>
      <p:sp>
        <p:nvSpPr>
          <p:cNvPr id="36" name="Text Placeholder 35">
            <a:extLst>
              <a:ext uri="{FF2B5EF4-FFF2-40B4-BE49-F238E27FC236}">
                <a16:creationId xmlns:a16="http://schemas.microsoft.com/office/drawing/2014/main" id="{1DA694FB-C5D1-E54D-B614-B49FC0F6CF96}"/>
              </a:ext>
            </a:extLst>
          </p:cNvPr>
          <p:cNvSpPr>
            <a:spLocks noGrp="1"/>
          </p:cNvSpPr>
          <p:nvPr>
            <p:ph type="body" sz="quarter" idx="13" hasCustomPrompt="1"/>
          </p:nvPr>
        </p:nvSpPr>
        <p:spPr>
          <a:xfrm>
            <a:off x="-1" y="1819038"/>
            <a:ext cx="407277" cy="2270062"/>
          </a:xfrm>
          <a:prstGeom prst="rect">
            <a:avLst/>
          </a:prstGeom>
          <a:solidFill>
            <a:srgbClr val="26366F"/>
          </a:solidFill>
        </p:spPr>
        <p:txBody>
          <a:bodyPr/>
          <a:lstStyle>
            <a:lvl1pPr marL="0" indent="0">
              <a:buNone/>
              <a:defRPr/>
            </a:lvl1pPr>
          </a:lstStyle>
          <a:p>
            <a:pPr lvl="0"/>
            <a:r>
              <a:rPr lang="en-US"/>
              <a:t> </a:t>
            </a:r>
          </a:p>
        </p:txBody>
      </p:sp>
      <p:sp>
        <p:nvSpPr>
          <p:cNvPr id="19" name="Content Placeholder 5">
            <a:extLst>
              <a:ext uri="{FF2B5EF4-FFF2-40B4-BE49-F238E27FC236}">
                <a16:creationId xmlns:a16="http://schemas.microsoft.com/office/drawing/2014/main" id="{B2FD743E-7C72-1B42-829A-5DF06D6715AB}"/>
              </a:ext>
            </a:extLst>
          </p:cNvPr>
          <p:cNvSpPr>
            <a:spLocks noGrp="1"/>
          </p:cNvSpPr>
          <p:nvPr>
            <p:ph sz="quarter" idx="14" hasCustomPrompt="1"/>
          </p:nvPr>
        </p:nvSpPr>
        <p:spPr>
          <a:xfrm>
            <a:off x="505741" y="4273268"/>
            <a:ext cx="9552659" cy="2270413"/>
          </a:xfrm>
          <a:prstGeom prst="rect">
            <a:avLst/>
          </a:prstGeom>
          <a:solidFill>
            <a:srgbClr val="26366F"/>
          </a:solidFill>
        </p:spPr>
        <p:txBody>
          <a:bodyPr lIns="360000" tIns="360000" rIns="360000" bIns="360000">
            <a:normAutofit/>
          </a:bodyPr>
          <a:lstStyle>
            <a:lvl1pPr marL="0" indent="0">
              <a:buNone/>
              <a:defRPr sz="1800">
                <a:solidFill>
                  <a:schemeClr val="bg1"/>
                </a:solidFill>
              </a:defRPr>
            </a:lvl1pPr>
          </a:lstStyle>
          <a:p>
            <a:pPr lvl="0"/>
            <a:r>
              <a:rPr lang="en-GB"/>
              <a:t>“Quote quote quote quote quote quote quote quote quote quote quote quote quote quote quote quote”</a:t>
            </a:r>
          </a:p>
        </p:txBody>
      </p:sp>
      <p:sp>
        <p:nvSpPr>
          <p:cNvPr id="20" name="Text Placeholder 35">
            <a:extLst>
              <a:ext uri="{FF2B5EF4-FFF2-40B4-BE49-F238E27FC236}">
                <a16:creationId xmlns:a16="http://schemas.microsoft.com/office/drawing/2014/main" id="{38F798BD-1CC7-A247-958B-0E090398A2CD}"/>
              </a:ext>
            </a:extLst>
          </p:cNvPr>
          <p:cNvSpPr>
            <a:spLocks noGrp="1"/>
          </p:cNvSpPr>
          <p:nvPr>
            <p:ph type="body" sz="quarter" idx="15" hasCustomPrompt="1"/>
          </p:nvPr>
        </p:nvSpPr>
        <p:spPr>
          <a:xfrm>
            <a:off x="-1" y="4273897"/>
            <a:ext cx="407277" cy="2270061"/>
          </a:xfrm>
          <a:prstGeom prst="rect">
            <a:avLst/>
          </a:prstGeom>
          <a:solidFill>
            <a:srgbClr val="26366F"/>
          </a:solidFill>
        </p:spPr>
        <p:txBody>
          <a:bodyPr/>
          <a:lstStyle>
            <a:lvl1pPr marL="0" indent="0">
              <a:buNone/>
              <a:defRPr/>
            </a:lvl1pPr>
          </a:lstStyle>
          <a:p>
            <a:pPr lvl="0"/>
            <a:r>
              <a:rPr lang="en-US"/>
              <a:t> </a:t>
            </a:r>
          </a:p>
        </p:txBody>
      </p:sp>
      <p:sp>
        <p:nvSpPr>
          <p:cNvPr id="22" name="Freeform 21">
            <a:extLst>
              <a:ext uri="{FF2B5EF4-FFF2-40B4-BE49-F238E27FC236}">
                <a16:creationId xmlns:a16="http://schemas.microsoft.com/office/drawing/2014/main" id="{19973A26-BCB5-B24D-BAE8-44E8D9F360D1}"/>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3" name="Oval 22">
            <a:extLst>
              <a:ext uri="{FF2B5EF4-FFF2-40B4-BE49-F238E27FC236}">
                <a16:creationId xmlns:a16="http://schemas.microsoft.com/office/drawing/2014/main" id="{E201E0E0-1FEC-4642-972A-2F6DB63A22A0}"/>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4" name="Picture 23">
            <a:extLst>
              <a:ext uri="{FF2B5EF4-FFF2-40B4-BE49-F238E27FC236}">
                <a16:creationId xmlns:a16="http://schemas.microsoft.com/office/drawing/2014/main" id="{BF04A550-6BD2-9A45-BFAD-236A5891F07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5" name="Picture Placeholder 24">
            <a:extLst>
              <a:ext uri="{FF2B5EF4-FFF2-40B4-BE49-F238E27FC236}">
                <a16:creationId xmlns:a16="http://schemas.microsoft.com/office/drawing/2014/main" id="{C116755A-CAD1-B143-9C18-7BF53DD4803D}"/>
              </a:ext>
            </a:extLst>
          </p:cNvPr>
          <p:cNvSpPr>
            <a:spLocks noGrp="1"/>
          </p:cNvSpPr>
          <p:nvPr>
            <p:ph type="pic" sz="quarter" idx="16"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a:t>Change logo (optional)</a:t>
            </a:r>
          </a:p>
        </p:txBody>
      </p:sp>
    </p:spTree>
    <p:extLst>
      <p:ext uri="{BB962C8B-B14F-4D97-AF65-F5344CB8AC3E}">
        <p14:creationId xmlns:p14="http://schemas.microsoft.com/office/powerpoint/2010/main" val="254227869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Facilities (Purp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315" y="365129"/>
            <a:ext cx="7570076" cy="1325563"/>
          </a:xfrm>
          <a:prstGeom prst="rect">
            <a:avLst/>
          </a:prstGeom>
        </p:spPr>
        <p:txBody>
          <a:bodyPr/>
          <a:lstStyle>
            <a:lvl1pPr>
              <a:defRPr b="1">
                <a:solidFill>
                  <a:srgbClr val="0A406C"/>
                </a:solidFill>
              </a:defRPr>
            </a:lvl1pPr>
          </a:lstStyle>
          <a:p>
            <a:r>
              <a:rPr lang="en-GB"/>
              <a:t>Facilities</a:t>
            </a:r>
            <a:endParaRPr lang="en-US"/>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a:solidFill>
                  <a:srgbClr val="0A406C"/>
                </a:solidFill>
              </a:rPr>
              <a:t>© Cranfield University </a:t>
            </a:r>
            <a:fld id="{9F749477-C6E1-0848-80BB-E9ECD956F19F}" type="datetime6">
              <a:rPr lang="en-GB" sz="600" smtClean="0">
                <a:solidFill>
                  <a:srgbClr val="0A406C"/>
                </a:solidFill>
              </a:rPr>
              <a:t>October 25</a:t>
            </a:fld>
            <a:endParaRPr lang="en-US" sz="600">
              <a:solidFill>
                <a:srgbClr val="0A406C"/>
              </a:solidFill>
            </a:endParaRPr>
          </a:p>
        </p:txBody>
      </p:sp>
      <p:sp>
        <p:nvSpPr>
          <p:cNvPr id="5" name="Picture Placeholder 4">
            <a:extLst>
              <a:ext uri="{FF2B5EF4-FFF2-40B4-BE49-F238E27FC236}">
                <a16:creationId xmlns:a16="http://schemas.microsoft.com/office/drawing/2014/main" id="{27527392-0132-9043-8E98-FF9EE1FBE401}"/>
              </a:ext>
            </a:extLst>
          </p:cNvPr>
          <p:cNvSpPr>
            <a:spLocks noGrp="1"/>
          </p:cNvSpPr>
          <p:nvPr>
            <p:ph type="pic" sz="quarter" idx="10" hasCustomPrompt="1"/>
          </p:nvPr>
        </p:nvSpPr>
        <p:spPr>
          <a:xfrm>
            <a:off x="407276" y="1939926"/>
            <a:ext cx="2987565" cy="1745264"/>
          </a:xfrm>
          <a:prstGeom prst="rect">
            <a:avLst/>
          </a:prstGeom>
          <a:noFill/>
          <a:ln w="12700">
            <a:noFill/>
          </a:ln>
        </p:spPr>
        <p:txBody>
          <a:bodyPr>
            <a:normAutofit/>
          </a:bodyPr>
          <a:lstStyle>
            <a:lvl1pPr marL="0" indent="0">
              <a:buNone/>
              <a:defRPr sz="1200"/>
            </a:lvl1pPr>
          </a:lstStyle>
          <a:p>
            <a:r>
              <a:rPr lang="en-US"/>
              <a:t>Click icon to add photo of facility</a:t>
            </a:r>
          </a:p>
        </p:txBody>
      </p:sp>
      <p:sp>
        <p:nvSpPr>
          <p:cNvPr id="19" name="Text Placeholder 18">
            <a:extLst>
              <a:ext uri="{FF2B5EF4-FFF2-40B4-BE49-F238E27FC236}">
                <a16:creationId xmlns:a16="http://schemas.microsoft.com/office/drawing/2014/main" id="{37F01780-A527-BE4B-827B-04AFB9DC98CA}"/>
              </a:ext>
            </a:extLst>
          </p:cNvPr>
          <p:cNvSpPr>
            <a:spLocks noGrp="1"/>
          </p:cNvSpPr>
          <p:nvPr>
            <p:ph type="body" sz="quarter" idx="11" hasCustomPrompt="1"/>
          </p:nvPr>
        </p:nvSpPr>
        <p:spPr>
          <a:xfrm>
            <a:off x="407993" y="4403835"/>
            <a:ext cx="2986087" cy="1828800"/>
          </a:xfrm>
          <a:prstGeom prst="rect">
            <a:avLst/>
          </a:prstGeom>
          <a:solidFill>
            <a:schemeClr val="bg1">
              <a:lumMod val="95000"/>
            </a:schemeClr>
          </a:solidFill>
        </p:spPr>
        <p:txBody>
          <a:bodyPr>
            <a:normAutofit/>
          </a:bodyPr>
          <a:lstStyle>
            <a:lvl1pPr marL="0" indent="0">
              <a:buNone/>
              <a:defRPr sz="1350" b="0">
                <a:solidFill>
                  <a:srgbClr val="081830"/>
                </a:solidFill>
              </a:defRPr>
            </a:lvl1pPr>
          </a:lstStyle>
          <a:p>
            <a:r>
              <a:rPr lang="en-GB"/>
              <a:t>Facility description</a:t>
            </a:r>
          </a:p>
        </p:txBody>
      </p:sp>
      <p:sp>
        <p:nvSpPr>
          <p:cNvPr id="20" name="Text Placeholder 18">
            <a:extLst>
              <a:ext uri="{FF2B5EF4-FFF2-40B4-BE49-F238E27FC236}">
                <a16:creationId xmlns:a16="http://schemas.microsoft.com/office/drawing/2014/main" id="{2BFA7589-652B-B546-9D4C-8696AF138F4B}"/>
              </a:ext>
            </a:extLst>
          </p:cNvPr>
          <p:cNvSpPr>
            <a:spLocks noGrp="1"/>
          </p:cNvSpPr>
          <p:nvPr>
            <p:ph type="body" sz="quarter" idx="12" hasCustomPrompt="1"/>
          </p:nvPr>
        </p:nvSpPr>
        <p:spPr>
          <a:xfrm>
            <a:off x="407993" y="3703188"/>
            <a:ext cx="2986087" cy="700646"/>
          </a:xfrm>
          <a:prstGeom prst="rect">
            <a:avLst/>
          </a:prstGeom>
          <a:solidFill>
            <a:srgbClr val="623E87"/>
          </a:solidFill>
        </p:spPr>
        <p:txBody>
          <a:bodyPr>
            <a:normAutofit/>
          </a:bodyPr>
          <a:lstStyle>
            <a:lvl1pPr marL="0" indent="0">
              <a:buNone/>
              <a:defRPr sz="1350" b="1">
                <a:solidFill>
                  <a:schemeClr val="bg1"/>
                </a:solidFill>
              </a:defRPr>
            </a:lvl1pPr>
          </a:lstStyle>
          <a:p>
            <a:r>
              <a:rPr lang="en-GB"/>
              <a:t>Name of facility</a:t>
            </a:r>
          </a:p>
        </p:txBody>
      </p:sp>
      <p:sp>
        <p:nvSpPr>
          <p:cNvPr id="23" name="Picture Placeholder 4">
            <a:extLst>
              <a:ext uri="{FF2B5EF4-FFF2-40B4-BE49-F238E27FC236}">
                <a16:creationId xmlns:a16="http://schemas.microsoft.com/office/drawing/2014/main" id="{31F77F19-B181-E542-A209-8E125F1BB30A}"/>
              </a:ext>
            </a:extLst>
          </p:cNvPr>
          <p:cNvSpPr>
            <a:spLocks noGrp="1"/>
          </p:cNvSpPr>
          <p:nvPr>
            <p:ph type="pic" sz="quarter" idx="13" hasCustomPrompt="1"/>
          </p:nvPr>
        </p:nvSpPr>
        <p:spPr>
          <a:xfrm>
            <a:off x="3678987" y="1939926"/>
            <a:ext cx="2986087" cy="1745264"/>
          </a:xfrm>
          <a:prstGeom prst="rect">
            <a:avLst/>
          </a:prstGeom>
          <a:noFill/>
          <a:ln w="12700">
            <a:noFill/>
          </a:ln>
        </p:spPr>
        <p:txBody>
          <a:bodyPr>
            <a:normAutofit/>
          </a:bodyPr>
          <a:lstStyle>
            <a:lvl1pPr marL="0" indent="0">
              <a:buNone/>
              <a:defRPr sz="1200"/>
            </a:lvl1pPr>
          </a:lstStyle>
          <a:p>
            <a:r>
              <a:rPr lang="en-US"/>
              <a:t>Click icon to add photo of facility</a:t>
            </a:r>
          </a:p>
        </p:txBody>
      </p:sp>
      <p:sp>
        <p:nvSpPr>
          <p:cNvPr id="24" name="Text Placeholder 18">
            <a:extLst>
              <a:ext uri="{FF2B5EF4-FFF2-40B4-BE49-F238E27FC236}">
                <a16:creationId xmlns:a16="http://schemas.microsoft.com/office/drawing/2014/main" id="{C0E94EB3-2FAF-9945-9FCC-D3EC464BFCAB}"/>
              </a:ext>
            </a:extLst>
          </p:cNvPr>
          <p:cNvSpPr>
            <a:spLocks noGrp="1"/>
          </p:cNvSpPr>
          <p:nvPr>
            <p:ph type="body" sz="quarter" idx="14" hasCustomPrompt="1"/>
          </p:nvPr>
        </p:nvSpPr>
        <p:spPr>
          <a:xfrm>
            <a:off x="3679699" y="4403835"/>
            <a:ext cx="2986087" cy="1828800"/>
          </a:xfrm>
          <a:prstGeom prst="rect">
            <a:avLst/>
          </a:prstGeom>
          <a:solidFill>
            <a:schemeClr val="bg1">
              <a:lumMod val="95000"/>
            </a:schemeClr>
          </a:solidFill>
        </p:spPr>
        <p:txBody>
          <a:bodyPr>
            <a:normAutofit/>
          </a:bodyPr>
          <a:lstStyle>
            <a:lvl1pPr marL="0" indent="0">
              <a:buNone/>
              <a:defRPr sz="1350" b="0">
                <a:solidFill>
                  <a:srgbClr val="081830"/>
                </a:solidFill>
              </a:defRPr>
            </a:lvl1pPr>
          </a:lstStyle>
          <a:p>
            <a:r>
              <a:rPr lang="en-GB"/>
              <a:t>Facility description</a:t>
            </a:r>
          </a:p>
        </p:txBody>
      </p:sp>
      <p:sp>
        <p:nvSpPr>
          <p:cNvPr id="25" name="Text Placeholder 18">
            <a:extLst>
              <a:ext uri="{FF2B5EF4-FFF2-40B4-BE49-F238E27FC236}">
                <a16:creationId xmlns:a16="http://schemas.microsoft.com/office/drawing/2014/main" id="{A86EEF94-23E5-B647-8AA9-43A8A0D0D41C}"/>
              </a:ext>
            </a:extLst>
          </p:cNvPr>
          <p:cNvSpPr>
            <a:spLocks noGrp="1"/>
          </p:cNvSpPr>
          <p:nvPr>
            <p:ph type="body" sz="quarter" idx="15" hasCustomPrompt="1"/>
          </p:nvPr>
        </p:nvSpPr>
        <p:spPr>
          <a:xfrm>
            <a:off x="3679699" y="3703188"/>
            <a:ext cx="2986087" cy="700646"/>
          </a:xfrm>
          <a:prstGeom prst="rect">
            <a:avLst/>
          </a:prstGeom>
          <a:solidFill>
            <a:srgbClr val="623E87"/>
          </a:solidFill>
        </p:spPr>
        <p:txBody>
          <a:bodyPr>
            <a:normAutofit/>
          </a:bodyPr>
          <a:lstStyle>
            <a:lvl1pPr marL="0" indent="0">
              <a:buNone/>
              <a:defRPr sz="1350" b="1">
                <a:solidFill>
                  <a:schemeClr val="bg1"/>
                </a:solidFill>
              </a:defRPr>
            </a:lvl1pPr>
          </a:lstStyle>
          <a:p>
            <a:r>
              <a:rPr lang="en-GB"/>
              <a:t>Name of facility</a:t>
            </a:r>
          </a:p>
        </p:txBody>
      </p:sp>
      <p:sp>
        <p:nvSpPr>
          <p:cNvPr id="27" name="Picture Placeholder 4">
            <a:extLst>
              <a:ext uri="{FF2B5EF4-FFF2-40B4-BE49-F238E27FC236}">
                <a16:creationId xmlns:a16="http://schemas.microsoft.com/office/drawing/2014/main" id="{9E55E43E-4754-6141-9E49-341DA74612D6}"/>
              </a:ext>
            </a:extLst>
          </p:cNvPr>
          <p:cNvSpPr>
            <a:spLocks noGrp="1"/>
          </p:cNvSpPr>
          <p:nvPr>
            <p:ph type="pic" sz="quarter" idx="16" hasCustomPrompt="1"/>
          </p:nvPr>
        </p:nvSpPr>
        <p:spPr>
          <a:xfrm>
            <a:off x="6891968" y="1939926"/>
            <a:ext cx="2987565" cy="1745264"/>
          </a:xfrm>
          <a:prstGeom prst="rect">
            <a:avLst/>
          </a:prstGeom>
          <a:noFill/>
          <a:ln w="12700">
            <a:noFill/>
          </a:ln>
        </p:spPr>
        <p:txBody>
          <a:bodyPr>
            <a:normAutofit/>
          </a:bodyPr>
          <a:lstStyle>
            <a:lvl1pPr marL="0" indent="0">
              <a:buNone/>
              <a:defRPr sz="1200"/>
            </a:lvl1pPr>
          </a:lstStyle>
          <a:p>
            <a:r>
              <a:rPr lang="en-US"/>
              <a:t>Click icon to add photo of facility</a:t>
            </a:r>
          </a:p>
        </p:txBody>
      </p:sp>
      <p:sp>
        <p:nvSpPr>
          <p:cNvPr id="28" name="Text Placeholder 18">
            <a:extLst>
              <a:ext uri="{FF2B5EF4-FFF2-40B4-BE49-F238E27FC236}">
                <a16:creationId xmlns:a16="http://schemas.microsoft.com/office/drawing/2014/main" id="{81110EE3-AD63-8648-AE98-4F49FFB33767}"/>
              </a:ext>
            </a:extLst>
          </p:cNvPr>
          <p:cNvSpPr>
            <a:spLocks noGrp="1"/>
          </p:cNvSpPr>
          <p:nvPr>
            <p:ph type="body" sz="quarter" idx="17" hasCustomPrompt="1"/>
          </p:nvPr>
        </p:nvSpPr>
        <p:spPr>
          <a:xfrm>
            <a:off x="6892682" y="4403835"/>
            <a:ext cx="2986087" cy="1828800"/>
          </a:xfrm>
          <a:prstGeom prst="rect">
            <a:avLst/>
          </a:prstGeom>
          <a:solidFill>
            <a:schemeClr val="bg1">
              <a:lumMod val="95000"/>
            </a:schemeClr>
          </a:solidFill>
        </p:spPr>
        <p:txBody>
          <a:bodyPr>
            <a:normAutofit/>
          </a:bodyPr>
          <a:lstStyle>
            <a:lvl1pPr marL="0" indent="0">
              <a:buNone/>
              <a:defRPr sz="1350" b="0">
                <a:solidFill>
                  <a:srgbClr val="081830"/>
                </a:solidFill>
              </a:defRPr>
            </a:lvl1pPr>
          </a:lstStyle>
          <a:p>
            <a:r>
              <a:rPr lang="en-GB"/>
              <a:t>Facility description</a:t>
            </a:r>
          </a:p>
        </p:txBody>
      </p:sp>
      <p:sp>
        <p:nvSpPr>
          <p:cNvPr id="29" name="Text Placeholder 18">
            <a:extLst>
              <a:ext uri="{FF2B5EF4-FFF2-40B4-BE49-F238E27FC236}">
                <a16:creationId xmlns:a16="http://schemas.microsoft.com/office/drawing/2014/main" id="{B6CEC7B8-100B-A544-9345-5649C31490DF}"/>
              </a:ext>
            </a:extLst>
          </p:cNvPr>
          <p:cNvSpPr>
            <a:spLocks noGrp="1"/>
          </p:cNvSpPr>
          <p:nvPr>
            <p:ph type="body" sz="quarter" idx="18" hasCustomPrompt="1"/>
          </p:nvPr>
        </p:nvSpPr>
        <p:spPr>
          <a:xfrm>
            <a:off x="6892682" y="3703188"/>
            <a:ext cx="2986087" cy="700646"/>
          </a:xfrm>
          <a:prstGeom prst="rect">
            <a:avLst/>
          </a:prstGeom>
          <a:solidFill>
            <a:srgbClr val="623E87"/>
          </a:solidFill>
        </p:spPr>
        <p:txBody>
          <a:bodyPr>
            <a:normAutofit/>
          </a:bodyPr>
          <a:lstStyle>
            <a:lvl1pPr marL="0" indent="0">
              <a:buNone/>
              <a:defRPr sz="1350" b="1">
                <a:solidFill>
                  <a:schemeClr val="bg1"/>
                </a:solidFill>
              </a:defRPr>
            </a:lvl1pPr>
          </a:lstStyle>
          <a:p>
            <a:r>
              <a:rPr lang="en-GB"/>
              <a:t>Name of facility</a:t>
            </a:r>
          </a:p>
        </p:txBody>
      </p:sp>
      <p:sp>
        <p:nvSpPr>
          <p:cNvPr id="17" name="Freeform 16">
            <a:extLst>
              <a:ext uri="{FF2B5EF4-FFF2-40B4-BE49-F238E27FC236}">
                <a16:creationId xmlns:a16="http://schemas.microsoft.com/office/drawing/2014/main" id="{642281AB-909E-BF4D-8149-1BC66A630AE0}"/>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623E87"/>
              </a:gs>
              <a:gs pos="55000">
                <a:srgbClr val="452B56"/>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1" name="Freeform 20">
            <a:extLst>
              <a:ext uri="{FF2B5EF4-FFF2-40B4-BE49-F238E27FC236}">
                <a16:creationId xmlns:a16="http://schemas.microsoft.com/office/drawing/2014/main" id="{D9B85D20-8358-CE44-A753-9EEA177AAE6A}"/>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2" name="Oval 21">
            <a:extLst>
              <a:ext uri="{FF2B5EF4-FFF2-40B4-BE49-F238E27FC236}">
                <a16:creationId xmlns:a16="http://schemas.microsoft.com/office/drawing/2014/main" id="{78FF5A48-4661-2249-8FCC-72D6A4823701}"/>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6" name="Picture 25">
            <a:extLst>
              <a:ext uri="{FF2B5EF4-FFF2-40B4-BE49-F238E27FC236}">
                <a16:creationId xmlns:a16="http://schemas.microsoft.com/office/drawing/2014/main" id="{11431B29-A23D-2340-979C-51919317008A}"/>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30" name="Picture Placeholder 29">
            <a:extLst>
              <a:ext uri="{FF2B5EF4-FFF2-40B4-BE49-F238E27FC236}">
                <a16:creationId xmlns:a16="http://schemas.microsoft.com/office/drawing/2014/main" id="{558A0550-C86F-A145-8AB4-3CA87DB5A5D7}"/>
              </a:ext>
            </a:extLst>
          </p:cNvPr>
          <p:cNvSpPr>
            <a:spLocks noGrp="1"/>
          </p:cNvSpPr>
          <p:nvPr>
            <p:ph type="pic" sz="quarter" idx="19"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a:t>Change logo (optional)</a:t>
            </a:r>
          </a:p>
        </p:txBody>
      </p:sp>
    </p:spTree>
    <p:extLst>
      <p:ext uri="{BB962C8B-B14F-4D97-AF65-F5344CB8AC3E}">
        <p14:creationId xmlns:p14="http://schemas.microsoft.com/office/powerpoint/2010/main" val="175169348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acilities (Gree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315" y="365129"/>
            <a:ext cx="7570076" cy="1325563"/>
          </a:xfrm>
          <a:prstGeom prst="rect">
            <a:avLst/>
          </a:prstGeom>
        </p:spPr>
        <p:txBody>
          <a:bodyPr/>
          <a:lstStyle>
            <a:lvl1pPr>
              <a:defRPr b="1">
                <a:solidFill>
                  <a:srgbClr val="0A406C"/>
                </a:solidFill>
              </a:defRPr>
            </a:lvl1pPr>
          </a:lstStyle>
          <a:p>
            <a:r>
              <a:rPr lang="en-GB"/>
              <a:t>Facilities</a:t>
            </a:r>
            <a:endParaRPr lang="en-US"/>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a:solidFill>
                  <a:srgbClr val="0A406C"/>
                </a:solidFill>
              </a:rPr>
              <a:t>© Cranfield University </a:t>
            </a:r>
            <a:fld id="{9F749477-C6E1-0848-80BB-E9ECD956F19F}" type="datetime6">
              <a:rPr lang="en-GB" sz="600" smtClean="0">
                <a:solidFill>
                  <a:srgbClr val="0A406C"/>
                </a:solidFill>
              </a:rPr>
              <a:t>October 25</a:t>
            </a:fld>
            <a:endParaRPr lang="en-US" sz="600">
              <a:solidFill>
                <a:srgbClr val="0A406C"/>
              </a:solidFill>
            </a:endParaRPr>
          </a:p>
        </p:txBody>
      </p:sp>
      <p:sp>
        <p:nvSpPr>
          <p:cNvPr id="5" name="Picture Placeholder 4">
            <a:extLst>
              <a:ext uri="{FF2B5EF4-FFF2-40B4-BE49-F238E27FC236}">
                <a16:creationId xmlns:a16="http://schemas.microsoft.com/office/drawing/2014/main" id="{27527392-0132-9043-8E98-FF9EE1FBE401}"/>
              </a:ext>
            </a:extLst>
          </p:cNvPr>
          <p:cNvSpPr>
            <a:spLocks noGrp="1"/>
          </p:cNvSpPr>
          <p:nvPr>
            <p:ph type="pic" sz="quarter" idx="10" hasCustomPrompt="1"/>
          </p:nvPr>
        </p:nvSpPr>
        <p:spPr>
          <a:xfrm>
            <a:off x="407276" y="1939926"/>
            <a:ext cx="2987565" cy="1745264"/>
          </a:xfrm>
          <a:prstGeom prst="rect">
            <a:avLst/>
          </a:prstGeom>
          <a:noFill/>
          <a:ln w="12700">
            <a:noFill/>
          </a:ln>
        </p:spPr>
        <p:txBody>
          <a:bodyPr>
            <a:normAutofit/>
          </a:bodyPr>
          <a:lstStyle>
            <a:lvl1pPr marL="0" indent="0">
              <a:buNone/>
              <a:defRPr sz="1200"/>
            </a:lvl1pPr>
          </a:lstStyle>
          <a:p>
            <a:r>
              <a:rPr lang="en-US"/>
              <a:t>Click icon to add photo of facility</a:t>
            </a:r>
          </a:p>
        </p:txBody>
      </p:sp>
      <p:sp>
        <p:nvSpPr>
          <p:cNvPr id="19" name="Text Placeholder 18">
            <a:extLst>
              <a:ext uri="{FF2B5EF4-FFF2-40B4-BE49-F238E27FC236}">
                <a16:creationId xmlns:a16="http://schemas.microsoft.com/office/drawing/2014/main" id="{37F01780-A527-BE4B-827B-04AFB9DC98CA}"/>
              </a:ext>
            </a:extLst>
          </p:cNvPr>
          <p:cNvSpPr>
            <a:spLocks noGrp="1"/>
          </p:cNvSpPr>
          <p:nvPr>
            <p:ph type="body" sz="quarter" idx="11" hasCustomPrompt="1"/>
          </p:nvPr>
        </p:nvSpPr>
        <p:spPr>
          <a:xfrm>
            <a:off x="407993" y="4403835"/>
            <a:ext cx="2986087" cy="1828800"/>
          </a:xfrm>
          <a:prstGeom prst="rect">
            <a:avLst/>
          </a:prstGeom>
          <a:solidFill>
            <a:schemeClr val="bg1">
              <a:lumMod val="95000"/>
            </a:schemeClr>
          </a:solidFill>
        </p:spPr>
        <p:txBody>
          <a:bodyPr>
            <a:normAutofit/>
          </a:bodyPr>
          <a:lstStyle>
            <a:lvl1pPr marL="0" indent="0">
              <a:buNone/>
              <a:defRPr sz="1350" b="0">
                <a:solidFill>
                  <a:srgbClr val="081830"/>
                </a:solidFill>
              </a:defRPr>
            </a:lvl1pPr>
          </a:lstStyle>
          <a:p>
            <a:r>
              <a:rPr lang="en-GB"/>
              <a:t>Facility description</a:t>
            </a:r>
          </a:p>
        </p:txBody>
      </p:sp>
      <p:sp>
        <p:nvSpPr>
          <p:cNvPr id="20" name="Text Placeholder 18">
            <a:extLst>
              <a:ext uri="{FF2B5EF4-FFF2-40B4-BE49-F238E27FC236}">
                <a16:creationId xmlns:a16="http://schemas.microsoft.com/office/drawing/2014/main" id="{2BFA7589-652B-B546-9D4C-8696AF138F4B}"/>
              </a:ext>
            </a:extLst>
          </p:cNvPr>
          <p:cNvSpPr>
            <a:spLocks noGrp="1"/>
          </p:cNvSpPr>
          <p:nvPr>
            <p:ph type="body" sz="quarter" idx="12" hasCustomPrompt="1"/>
          </p:nvPr>
        </p:nvSpPr>
        <p:spPr>
          <a:xfrm>
            <a:off x="407993" y="3703188"/>
            <a:ext cx="2986087" cy="700646"/>
          </a:xfrm>
          <a:prstGeom prst="rect">
            <a:avLst/>
          </a:prstGeom>
          <a:solidFill>
            <a:srgbClr val="5A7713"/>
          </a:solidFill>
        </p:spPr>
        <p:txBody>
          <a:bodyPr>
            <a:normAutofit/>
          </a:bodyPr>
          <a:lstStyle>
            <a:lvl1pPr marL="0" indent="0">
              <a:buNone/>
              <a:defRPr sz="1350" b="1">
                <a:solidFill>
                  <a:schemeClr val="bg1"/>
                </a:solidFill>
              </a:defRPr>
            </a:lvl1pPr>
          </a:lstStyle>
          <a:p>
            <a:r>
              <a:rPr lang="en-GB"/>
              <a:t>Name of facility</a:t>
            </a:r>
          </a:p>
        </p:txBody>
      </p:sp>
      <p:sp>
        <p:nvSpPr>
          <p:cNvPr id="23" name="Picture Placeholder 4">
            <a:extLst>
              <a:ext uri="{FF2B5EF4-FFF2-40B4-BE49-F238E27FC236}">
                <a16:creationId xmlns:a16="http://schemas.microsoft.com/office/drawing/2014/main" id="{31F77F19-B181-E542-A209-8E125F1BB30A}"/>
              </a:ext>
            </a:extLst>
          </p:cNvPr>
          <p:cNvSpPr>
            <a:spLocks noGrp="1"/>
          </p:cNvSpPr>
          <p:nvPr>
            <p:ph type="pic" sz="quarter" idx="13" hasCustomPrompt="1"/>
          </p:nvPr>
        </p:nvSpPr>
        <p:spPr>
          <a:xfrm>
            <a:off x="3678987" y="1939926"/>
            <a:ext cx="2986087" cy="1745264"/>
          </a:xfrm>
          <a:prstGeom prst="rect">
            <a:avLst/>
          </a:prstGeom>
          <a:noFill/>
          <a:ln w="12700">
            <a:noFill/>
          </a:ln>
        </p:spPr>
        <p:txBody>
          <a:bodyPr>
            <a:normAutofit/>
          </a:bodyPr>
          <a:lstStyle>
            <a:lvl1pPr marL="0" indent="0">
              <a:buNone/>
              <a:defRPr sz="1200"/>
            </a:lvl1pPr>
          </a:lstStyle>
          <a:p>
            <a:r>
              <a:rPr lang="en-US"/>
              <a:t>Click icon to add photo of facility</a:t>
            </a:r>
          </a:p>
        </p:txBody>
      </p:sp>
      <p:sp>
        <p:nvSpPr>
          <p:cNvPr id="24" name="Text Placeholder 18">
            <a:extLst>
              <a:ext uri="{FF2B5EF4-FFF2-40B4-BE49-F238E27FC236}">
                <a16:creationId xmlns:a16="http://schemas.microsoft.com/office/drawing/2014/main" id="{C0E94EB3-2FAF-9945-9FCC-D3EC464BFCAB}"/>
              </a:ext>
            </a:extLst>
          </p:cNvPr>
          <p:cNvSpPr>
            <a:spLocks noGrp="1"/>
          </p:cNvSpPr>
          <p:nvPr>
            <p:ph type="body" sz="quarter" idx="14" hasCustomPrompt="1"/>
          </p:nvPr>
        </p:nvSpPr>
        <p:spPr>
          <a:xfrm>
            <a:off x="3679699" y="4403835"/>
            <a:ext cx="2986087" cy="1828800"/>
          </a:xfrm>
          <a:prstGeom prst="rect">
            <a:avLst/>
          </a:prstGeom>
          <a:solidFill>
            <a:schemeClr val="bg1">
              <a:lumMod val="95000"/>
            </a:schemeClr>
          </a:solidFill>
        </p:spPr>
        <p:txBody>
          <a:bodyPr>
            <a:normAutofit/>
          </a:bodyPr>
          <a:lstStyle>
            <a:lvl1pPr marL="0" indent="0">
              <a:buNone/>
              <a:defRPr sz="1350" b="0">
                <a:solidFill>
                  <a:srgbClr val="081830"/>
                </a:solidFill>
              </a:defRPr>
            </a:lvl1pPr>
          </a:lstStyle>
          <a:p>
            <a:r>
              <a:rPr lang="en-GB"/>
              <a:t>Facility description</a:t>
            </a:r>
          </a:p>
        </p:txBody>
      </p:sp>
      <p:sp>
        <p:nvSpPr>
          <p:cNvPr id="25" name="Text Placeholder 18">
            <a:extLst>
              <a:ext uri="{FF2B5EF4-FFF2-40B4-BE49-F238E27FC236}">
                <a16:creationId xmlns:a16="http://schemas.microsoft.com/office/drawing/2014/main" id="{A86EEF94-23E5-B647-8AA9-43A8A0D0D41C}"/>
              </a:ext>
            </a:extLst>
          </p:cNvPr>
          <p:cNvSpPr>
            <a:spLocks noGrp="1"/>
          </p:cNvSpPr>
          <p:nvPr>
            <p:ph type="body" sz="quarter" idx="15" hasCustomPrompt="1"/>
          </p:nvPr>
        </p:nvSpPr>
        <p:spPr>
          <a:xfrm>
            <a:off x="3679699" y="3703188"/>
            <a:ext cx="2986087" cy="700646"/>
          </a:xfrm>
          <a:prstGeom prst="rect">
            <a:avLst/>
          </a:prstGeom>
          <a:solidFill>
            <a:srgbClr val="5A7713"/>
          </a:solidFill>
        </p:spPr>
        <p:txBody>
          <a:bodyPr>
            <a:normAutofit/>
          </a:bodyPr>
          <a:lstStyle>
            <a:lvl1pPr marL="0" indent="0">
              <a:buNone/>
              <a:defRPr sz="1350" b="1">
                <a:solidFill>
                  <a:schemeClr val="bg1"/>
                </a:solidFill>
              </a:defRPr>
            </a:lvl1pPr>
          </a:lstStyle>
          <a:p>
            <a:r>
              <a:rPr lang="en-GB"/>
              <a:t>Name of facility</a:t>
            </a:r>
          </a:p>
        </p:txBody>
      </p:sp>
      <p:sp>
        <p:nvSpPr>
          <p:cNvPr id="27" name="Picture Placeholder 4">
            <a:extLst>
              <a:ext uri="{FF2B5EF4-FFF2-40B4-BE49-F238E27FC236}">
                <a16:creationId xmlns:a16="http://schemas.microsoft.com/office/drawing/2014/main" id="{9E55E43E-4754-6141-9E49-341DA74612D6}"/>
              </a:ext>
            </a:extLst>
          </p:cNvPr>
          <p:cNvSpPr>
            <a:spLocks noGrp="1"/>
          </p:cNvSpPr>
          <p:nvPr>
            <p:ph type="pic" sz="quarter" idx="16" hasCustomPrompt="1"/>
          </p:nvPr>
        </p:nvSpPr>
        <p:spPr>
          <a:xfrm>
            <a:off x="6891968" y="1939926"/>
            <a:ext cx="2987565" cy="1745264"/>
          </a:xfrm>
          <a:prstGeom prst="rect">
            <a:avLst/>
          </a:prstGeom>
          <a:noFill/>
          <a:ln w="12700">
            <a:noFill/>
          </a:ln>
        </p:spPr>
        <p:txBody>
          <a:bodyPr>
            <a:normAutofit/>
          </a:bodyPr>
          <a:lstStyle>
            <a:lvl1pPr marL="0" indent="0">
              <a:buNone/>
              <a:defRPr sz="1200"/>
            </a:lvl1pPr>
          </a:lstStyle>
          <a:p>
            <a:r>
              <a:rPr lang="en-US"/>
              <a:t>Click icon to add photo of facility</a:t>
            </a:r>
          </a:p>
        </p:txBody>
      </p:sp>
      <p:sp>
        <p:nvSpPr>
          <p:cNvPr id="28" name="Text Placeholder 18">
            <a:extLst>
              <a:ext uri="{FF2B5EF4-FFF2-40B4-BE49-F238E27FC236}">
                <a16:creationId xmlns:a16="http://schemas.microsoft.com/office/drawing/2014/main" id="{81110EE3-AD63-8648-AE98-4F49FFB33767}"/>
              </a:ext>
            </a:extLst>
          </p:cNvPr>
          <p:cNvSpPr>
            <a:spLocks noGrp="1"/>
          </p:cNvSpPr>
          <p:nvPr>
            <p:ph type="body" sz="quarter" idx="17" hasCustomPrompt="1"/>
          </p:nvPr>
        </p:nvSpPr>
        <p:spPr>
          <a:xfrm>
            <a:off x="6892682" y="4403835"/>
            <a:ext cx="2986087" cy="1828800"/>
          </a:xfrm>
          <a:prstGeom prst="rect">
            <a:avLst/>
          </a:prstGeom>
          <a:solidFill>
            <a:schemeClr val="bg1">
              <a:lumMod val="95000"/>
            </a:schemeClr>
          </a:solidFill>
        </p:spPr>
        <p:txBody>
          <a:bodyPr>
            <a:normAutofit/>
          </a:bodyPr>
          <a:lstStyle>
            <a:lvl1pPr marL="0" indent="0">
              <a:buNone/>
              <a:defRPr sz="1350" b="0">
                <a:solidFill>
                  <a:srgbClr val="081830"/>
                </a:solidFill>
              </a:defRPr>
            </a:lvl1pPr>
          </a:lstStyle>
          <a:p>
            <a:r>
              <a:rPr lang="en-GB"/>
              <a:t>Facility description</a:t>
            </a:r>
          </a:p>
        </p:txBody>
      </p:sp>
      <p:sp>
        <p:nvSpPr>
          <p:cNvPr id="29" name="Text Placeholder 18">
            <a:extLst>
              <a:ext uri="{FF2B5EF4-FFF2-40B4-BE49-F238E27FC236}">
                <a16:creationId xmlns:a16="http://schemas.microsoft.com/office/drawing/2014/main" id="{B6CEC7B8-100B-A544-9345-5649C31490DF}"/>
              </a:ext>
            </a:extLst>
          </p:cNvPr>
          <p:cNvSpPr>
            <a:spLocks noGrp="1"/>
          </p:cNvSpPr>
          <p:nvPr>
            <p:ph type="body" sz="quarter" idx="18" hasCustomPrompt="1"/>
          </p:nvPr>
        </p:nvSpPr>
        <p:spPr>
          <a:xfrm>
            <a:off x="6892682" y="3703188"/>
            <a:ext cx="2986087" cy="700646"/>
          </a:xfrm>
          <a:prstGeom prst="rect">
            <a:avLst/>
          </a:prstGeom>
          <a:solidFill>
            <a:srgbClr val="5A7713"/>
          </a:solidFill>
        </p:spPr>
        <p:txBody>
          <a:bodyPr>
            <a:normAutofit/>
          </a:bodyPr>
          <a:lstStyle>
            <a:lvl1pPr marL="0" indent="0">
              <a:buNone/>
              <a:defRPr sz="1350" b="1">
                <a:solidFill>
                  <a:schemeClr val="bg1"/>
                </a:solidFill>
              </a:defRPr>
            </a:lvl1pPr>
          </a:lstStyle>
          <a:p>
            <a:r>
              <a:rPr lang="en-GB"/>
              <a:t>Name of facility</a:t>
            </a:r>
          </a:p>
        </p:txBody>
      </p:sp>
      <p:sp>
        <p:nvSpPr>
          <p:cNvPr id="17" name="Freeform 16">
            <a:extLst>
              <a:ext uri="{FF2B5EF4-FFF2-40B4-BE49-F238E27FC236}">
                <a16:creationId xmlns:a16="http://schemas.microsoft.com/office/drawing/2014/main" id="{642281AB-909E-BF4D-8149-1BC66A630AE0}"/>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94C21E"/>
              </a:gs>
              <a:gs pos="55000">
                <a:srgbClr val="5A7713"/>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1" name="Freeform 20">
            <a:extLst>
              <a:ext uri="{FF2B5EF4-FFF2-40B4-BE49-F238E27FC236}">
                <a16:creationId xmlns:a16="http://schemas.microsoft.com/office/drawing/2014/main" id="{D9B85D20-8358-CE44-A753-9EEA177AAE6A}"/>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2" name="Oval 21">
            <a:extLst>
              <a:ext uri="{FF2B5EF4-FFF2-40B4-BE49-F238E27FC236}">
                <a16:creationId xmlns:a16="http://schemas.microsoft.com/office/drawing/2014/main" id="{78FF5A48-4661-2249-8FCC-72D6A4823701}"/>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6" name="Picture 25">
            <a:extLst>
              <a:ext uri="{FF2B5EF4-FFF2-40B4-BE49-F238E27FC236}">
                <a16:creationId xmlns:a16="http://schemas.microsoft.com/office/drawing/2014/main" id="{11431B29-A23D-2340-979C-51919317008A}"/>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30" name="Picture Placeholder 29">
            <a:extLst>
              <a:ext uri="{FF2B5EF4-FFF2-40B4-BE49-F238E27FC236}">
                <a16:creationId xmlns:a16="http://schemas.microsoft.com/office/drawing/2014/main" id="{558A0550-C86F-A145-8AB4-3CA87DB5A5D7}"/>
              </a:ext>
            </a:extLst>
          </p:cNvPr>
          <p:cNvSpPr>
            <a:spLocks noGrp="1"/>
          </p:cNvSpPr>
          <p:nvPr>
            <p:ph type="pic" sz="quarter" idx="19"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a:t>Change logo (optional)</a:t>
            </a:r>
          </a:p>
        </p:txBody>
      </p:sp>
    </p:spTree>
    <p:extLst>
      <p:ext uri="{BB962C8B-B14F-4D97-AF65-F5344CB8AC3E}">
        <p14:creationId xmlns:p14="http://schemas.microsoft.com/office/powerpoint/2010/main" val="168787165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acilities (Pink)">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315" y="365129"/>
            <a:ext cx="7570076" cy="1325563"/>
          </a:xfrm>
          <a:prstGeom prst="rect">
            <a:avLst/>
          </a:prstGeom>
        </p:spPr>
        <p:txBody>
          <a:bodyPr/>
          <a:lstStyle>
            <a:lvl1pPr>
              <a:defRPr b="1">
                <a:solidFill>
                  <a:srgbClr val="0A406C"/>
                </a:solidFill>
              </a:defRPr>
            </a:lvl1pPr>
          </a:lstStyle>
          <a:p>
            <a:r>
              <a:rPr lang="en-GB"/>
              <a:t>Facilities pink</a:t>
            </a:r>
            <a:endParaRPr lang="en-US"/>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a:solidFill>
                  <a:srgbClr val="0A406C"/>
                </a:solidFill>
              </a:rPr>
              <a:t>© Cranfield University </a:t>
            </a:r>
            <a:fld id="{9F749477-C6E1-0848-80BB-E9ECD956F19F}" type="datetime6">
              <a:rPr lang="en-GB" sz="600" smtClean="0">
                <a:solidFill>
                  <a:srgbClr val="0A406C"/>
                </a:solidFill>
              </a:rPr>
              <a:t>October 25</a:t>
            </a:fld>
            <a:endParaRPr lang="en-US" sz="600">
              <a:solidFill>
                <a:srgbClr val="0A406C"/>
              </a:solidFill>
            </a:endParaRPr>
          </a:p>
        </p:txBody>
      </p:sp>
      <p:sp>
        <p:nvSpPr>
          <p:cNvPr id="5" name="Picture Placeholder 4">
            <a:extLst>
              <a:ext uri="{FF2B5EF4-FFF2-40B4-BE49-F238E27FC236}">
                <a16:creationId xmlns:a16="http://schemas.microsoft.com/office/drawing/2014/main" id="{27527392-0132-9043-8E98-FF9EE1FBE401}"/>
              </a:ext>
            </a:extLst>
          </p:cNvPr>
          <p:cNvSpPr>
            <a:spLocks noGrp="1"/>
          </p:cNvSpPr>
          <p:nvPr>
            <p:ph type="pic" sz="quarter" idx="10" hasCustomPrompt="1"/>
          </p:nvPr>
        </p:nvSpPr>
        <p:spPr>
          <a:xfrm>
            <a:off x="407276" y="1939926"/>
            <a:ext cx="2987565" cy="1745264"/>
          </a:xfrm>
          <a:prstGeom prst="rect">
            <a:avLst/>
          </a:prstGeom>
          <a:noFill/>
          <a:ln w="12700">
            <a:noFill/>
          </a:ln>
        </p:spPr>
        <p:txBody>
          <a:bodyPr>
            <a:normAutofit/>
          </a:bodyPr>
          <a:lstStyle>
            <a:lvl1pPr marL="0" indent="0">
              <a:buNone/>
              <a:defRPr sz="1200"/>
            </a:lvl1pPr>
          </a:lstStyle>
          <a:p>
            <a:r>
              <a:rPr lang="en-US"/>
              <a:t>Click icon to add photo of facility</a:t>
            </a:r>
          </a:p>
        </p:txBody>
      </p:sp>
      <p:sp>
        <p:nvSpPr>
          <p:cNvPr id="19" name="Text Placeholder 18">
            <a:extLst>
              <a:ext uri="{FF2B5EF4-FFF2-40B4-BE49-F238E27FC236}">
                <a16:creationId xmlns:a16="http://schemas.microsoft.com/office/drawing/2014/main" id="{37F01780-A527-BE4B-827B-04AFB9DC98CA}"/>
              </a:ext>
            </a:extLst>
          </p:cNvPr>
          <p:cNvSpPr>
            <a:spLocks noGrp="1"/>
          </p:cNvSpPr>
          <p:nvPr>
            <p:ph type="body" sz="quarter" idx="11" hasCustomPrompt="1"/>
          </p:nvPr>
        </p:nvSpPr>
        <p:spPr>
          <a:xfrm>
            <a:off x="407993" y="4403835"/>
            <a:ext cx="2986087" cy="1828800"/>
          </a:xfrm>
          <a:prstGeom prst="rect">
            <a:avLst/>
          </a:prstGeom>
          <a:solidFill>
            <a:schemeClr val="bg1">
              <a:lumMod val="95000"/>
            </a:schemeClr>
          </a:solidFill>
        </p:spPr>
        <p:txBody>
          <a:bodyPr>
            <a:normAutofit/>
          </a:bodyPr>
          <a:lstStyle>
            <a:lvl1pPr marL="0" indent="0">
              <a:buNone/>
              <a:defRPr sz="1350" b="0">
                <a:solidFill>
                  <a:srgbClr val="081830"/>
                </a:solidFill>
              </a:defRPr>
            </a:lvl1pPr>
          </a:lstStyle>
          <a:p>
            <a:r>
              <a:rPr lang="en-GB"/>
              <a:t>Facility description</a:t>
            </a:r>
          </a:p>
        </p:txBody>
      </p:sp>
      <p:sp>
        <p:nvSpPr>
          <p:cNvPr id="20" name="Text Placeholder 18">
            <a:extLst>
              <a:ext uri="{FF2B5EF4-FFF2-40B4-BE49-F238E27FC236}">
                <a16:creationId xmlns:a16="http://schemas.microsoft.com/office/drawing/2014/main" id="{2BFA7589-652B-B546-9D4C-8696AF138F4B}"/>
              </a:ext>
            </a:extLst>
          </p:cNvPr>
          <p:cNvSpPr>
            <a:spLocks noGrp="1"/>
          </p:cNvSpPr>
          <p:nvPr>
            <p:ph type="body" sz="quarter" idx="12" hasCustomPrompt="1"/>
          </p:nvPr>
        </p:nvSpPr>
        <p:spPr>
          <a:xfrm>
            <a:off x="407993" y="3703188"/>
            <a:ext cx="2986087" cy="700646"/>
          </a:xfrm>
          <a:prstGeom prst="rect">
            <a:avLst/>
          </a:prstGeom>
          <a:solidFill>
            <a:srgbClr val="811F42"/>
          </a:solidFill>
        </p:spPr>
        <p:txBody>
          <a:bodyPr>
            <a:normAutofit/>
          </a:bodyPr>
          <a:lstStyle>
            <a:lvl1pPr marL="0" indent="0">
              <a:buNone/>
              <a:defRPr sz="1350" b="1">
                <a:solidFill>
                  <a:schemeClr val="bg1"/>
                </a:solidFill>
              </a:defRPr>
            </a:lvl1pPr>
          </a:lstStyle>
          <a:p>
            <a:r>
              <a:rPr lang="en-GB"/>
              <a:t>Name of facility</a:t>
            </a:r>
          </a:p>
        </p:txBody>
      </p:sp>
      <p:sp>
        <p:nvSpPr>
          <p:cNvPr id="23" name="Picture Placeholder 4">
            <a:extLst>
              <a:ext uri="{FF2B5EF4-FFF2-40B4-BE49-F238E27FC236}">
                <a16:creationId xmlns:a16="http://schemas.microsoft.com/office/drawing/2014/main" id="{31F77F19-B181-E542-A209-8E125F1BB30A}"/>
              </a:ext>
            </a:extLst>
          </p:cNvPr>
          <p:cNvSpPr>
            <a:spLocks noGrp="1"/>
          </p:cNvSpPr>
          <p:nvPr>
            <p:ph type="pic" sz="quarter" idx="13" hasCustomPrompt="1"/>
          </p:nvPr>
        </p:nvSpPr>
        <p:spPr>
          <a:xfrm>
            <a:off x="3678987" y="1939926"/>
            <a:ext cx="2986087" cy="1745264"/>
          </a:xfrm>
          <a:prstGeom prst="rect">
            <a:avLst/>
          </a:prstGeom>
          <a:noFill/>
          <a:ln w="12700">
            <a:noFill/>
          </a:ln>
        </p:spPr>
        <p:txBody>
          <a:bodyPr>
            <a:normAutofit/>
          </a:bodyPr>
          <a:lstStyle>
            <a:lvl1pPr marL="0" indent="0">
              <a:buNone/>
              <a:defRPr sz="1200"/>
            </a:lvl1pPr>
          </a:lstStyle>
          <a:p>
            <a:r>
              <a:rPr lang="en-US"/>
              <a:t>Click icon to add photo of facility</a:t>
            </a:r>
          </a:p>
        </p:txBody>
      </p:sp>
      <p:sp>
        <p:nvSpPr>
          <p:cNvPr id="24" name="Text Placeholder 18">
            <a:extLst>
              <a:ext uri="{FF2B5EF4-FFF2-40B4-BE49-F238E27FC236}">
                <a16:creationId xmlns:a16="http://schemas.microsoft.com/office/drawing/2014/main" id="{C0E94EB3-2FAF-9945-9FCC-D3EC464BFCAB}"/>
              </a:ext>
            </a:extLst>
          </p:cNvPr>
          <p:cNvSpPr>
            <a:spLocks noGrp="1"/>
          </p:cNvSpPr>
          <p:nvPr>
            <p:ph type="body" sz="quarter" idx="14" hasCustomPrompt="1"/>
          </p:nvPr>
        </p:nvSpPr>
        <p:spPr>
          <a:xfrm>
            <a:off x="3679699" y="4403835"/>
            <a:ext cx="2986087" cy="1828800"/>
          </a:xfrm>
          <a:prstGeom prst="rect">
            <a:avLst/>
          </a:prstGeom>
          <a:solidFill>
            <a:schemeClr val="bg1">
              <a:lumMod val="95000"/>
            </a:schemeClr>
          </a:solidFill>
        </p:spPr>
        <p:txBody>
          <a:bodyPr>
            <a:normAutofit/>
          </a:bodyPr>
          <a:lstStyle>
            <a:lvl1pPr marL="0" indent="0">
              <a:buNone/>
              <a:defRPr sz="1350" b="0">
                <a:solidFill>
                  <a:srgbClr val="081830"/>
                </a:solidFill>
              </a:defRPr>
            </a:lvl1pPr>
          </a:lstStyle>
          <a:p>
            <a:r>
              <a:rPr lang="en-GB"/>
              <a:t>Facility description</a:t>
            </a:r>
          </a:p>
        </p:txBody>
      </p:sp>
      <p:sp>
        <p:nvSpPr>
          <p:cNvPr id="25" name="Text Placeholder 18">
            <a:extLst>
              <a:ext uri="{FF2B5EF4-FFF2-40B4-BE49-F238E27FC236}">
                <a16:creationId xmlns:a16="http://schemas.microsoft.com/office/drawing/2014/main" id="{A86EEF94-23E5-B647-8AA9-43A8A0D0D41C}"/>
              </a:ext>
            </a:extLst>
          </p:cNvPr>
          <p:cNvSpPr>
            <a:spLocks noGrp="1"/>
          </p:cNvSpPr>
          <p:nvPr>
            <p:ph type="body" sz="quarter" idx="15" hasCustomPrompt="1"/>
          </p:nvPr>
        </p:nvSpPr>
        <p:spPr>
          <a:xfrm>
            <a:off x="3679699" y="3703188"/>
            <a:ext cx="2986087" cy="700646"/>
          </a:xfrm>
          <a:prstGeom prst="rect">
            <a:avLst/>
          </a:prstGeom>
          <a:solidFill>
            <a:srgbClr val="811F42"/>
          </a:solidFill>
        </p:spPr>
        <p:txBody>
          <a:bodyPr>
            <a:normAutofit/>
          </a:bodyPr>
          <a:lstStyle>
            <a:lvl1pPr marL="0" indent="0">
              <a:buNone/>
              <a:defRPr sz="1350" b="1">
                <a:solidFill>
                  <a:schemeClr val="bg1"/>
                </a:solidFill>
              </a:defRPr>
            </a:lvl1pPr>
          </a:lstStyle>
          <a:p>
            <a:r>
              <a:rPr lang="en-GB"/>
              <a:t>Name of facility</a:t>
            </a:r>
          </a:p>
        </p:txBody>
      </p:sp>
      <p:sp>
        <p:nvSpPr>
          <p:cNvPr id="27" name="Picture Placeholder 4">
            <a:extLst>
              <a:ext uri="{FF2B5EF4-FFF2-40B4-BE49-F238E27FC236}">
                <a16:creationId xmlns:a16="http://schemas.microsoft.com/office/drawing/2014/main" id="{9E55E43E-4754-6141-9E49-341DA74612D6}"/>
              </a:ext>
            </a:extLst>
          </p:cNvPr>
          <p:cNvSpPr>
            <a:spLocks noGrp="1"/>
          </p:cNvSpPr>
          <p:nvPr>
            <p:ph type="pic" sz="quarter" idx="16" hasCustomPrompt="1"/>
          </p:nvPr>
        </p:nvSpPr>
        <p:spPr>
          <a:xfrm>
            <a:off x="6891968" y="1939926"/>
            <a:ext cx="2987565" cy="1745264"/>
          </a:xfrm>
          <a:prstGeom prst="rect">
            <a:avLst/>
          </a:prstGeom>
          <a:noFill/>
          <a:ln w="12700">
            <a:noFill/>
          </a:ln>
        </p:spPr>
        <p:txBody>
          <a:bodyPr>
            <a:normAutofit/>
          </a:bodyPr>
          <a:lstStyle>
            <a:lvl1pPr marL="0" indent="0">
              <a:buNone/>
              <a:defRPr sz="1200"/>
            </a:lvl1pPr>
          </a:lstStyle>
          <a:p>
            <a:r>
              <a:rPr lang="en-US"/>
              <a:t>Click icon to add photo of facility</a:t>
            </a:r>
          </a:p>
        </p:txBody>
      </p:sp>
      <p:sp>
        <p:nvSpPr>
          <p:cNvPr id="28" name="Text Placeholder 18">
            <a:extLst>
              <a:ext uri="{FF2B5EF4-FFF2-40B4-BE49-F238E27FC236}">
                <a16:creationId xmlns:a16="http://schemas.microsoft.com/office/drawing/2014/main" id="{81110EE3-AD63-8648-AE98-4F49FFB33767}"/>
              </a:ext>
            </a:extLst>
          </p:cNvPr>
          <p:cNvSpPr>
            <a:spLocks noGrp="1"/>
          </p:cNvSpPr>
          <p:nvPr>
            <p:ph type="body" sz="quarter" idx="17" hasCustomPrompt="1"/>
          </p:nvPr>
        </p:nvSpPr>
        <p:spPr>
          <a:xfrm>
            <a:off x="6892682" y="4403835"/>
            <a:ext cx="2986087" cy="1828800"/>
          </a:xfrm>
          <a:prstGeom prst="rect">
            <a:avLst/>
          </a:prstGeom>
          <a:solidFill>
            <a:schemeClr val="bg1">
              <a:lumMod val="95000"/>
            </a:schemeClr>
          </a:solidFill>
        </p:spPr>
        <p:txBody>
          <a:bodyPr>
            <a:normAutofit/>
          </a:bodyPr>
          <a:lstStyle>
            <a:lvl1pPr marL="0" indent="0">
              <a:buNone/>
              <a:defRPr sz="1350" b="0">
                <a:solidFill>
                  <a:srgbClr val="081830"/>
                </a:solidFill>
              </a:defRPr>
            </a:lvl1pPr>
          </a:lstStyle>
          <a:p>
            <a:r>
              <a:rPr lang="en-GB"/>
              <a:t>Facility description</a:t>
            </a:r>
          </a:p>
        </p:txBody>
      </p:sp>
      <p:sp>
        <p:nvSpPr>
          <p:cNvPr id="29" name="Text Placeholder 18">
            <a:extLst>
              <a:ext uri="{FF2B5EF4-FFF2-40B4-BE49-F238E27FC236}">
                <a16:creationId xmlns:a16="http://schemas.microsoft.com/office/drawing/2014/main" id="{B6CEC7B8-100B-A544-9345-5649C31490DF}"/>
              </a:ext>
            </a:extLst>
          </p:cNvPr>
          <p:cNvSpPr>
            <a:spLocks noGrp="1"/>
          </p:cNvSpPr>
          <p:nvPr>
            <p:ph type="body" sz="quarter" idx="18" hasCustomPrompt="1"/>
          </p:nvPr>
        </p:nvSpPr>
        <p:spPr>
          <a:xfrm>
            <a:off x="6892682" y="3703188"/>
            <a:ext cx="2986087" cy="700646"/>
          </a:xfrm>
          <a:prstGeom prst="rect">
            <a:avLst/>
          </a:prstGeom>
          <a:solidFill>
            <a:srgbClr val="811F42"/>
          </a:solidFill>
        </p:spPr>
        <p:txBody>
          <a:bodyPr>
            <a:normAutofit/>
          </a:bodyPr>
          <a:lstStyle>
            <a:lvl1pPr marL="0" indent="0">
              <a:buNone/>
              <a:defRPr sz="1350" b="1">
                <a:solidFill>
                  <a:schemeClr val="bg1"/>
                </a:solidFill>
              </a:defRPr>
            </a:lvl1pPr>
          </a:lstStyle>
          <a:p>
            <a:r>
              <a:rPr lang="en-GB"/>
              <a:t>Name of facility</a:t>
            </a:r>
          </a:p>
        </p:txBody>
      </p:sp>
      <p:sp>
        <p:nvSpPr>
          <p:cNvPr id="17" name="Freeform 16">
            <a:extLst>
              <a:ext uri="{FF2B5EF4-FFF2-40B4-BE49-F238E27FC236}">
                <a16:creationId xmlns:a16="http://schemas.microsoft.com/office/drawing/2014/main" id="{642281AB-909E-BF4D-8149-1BC66A630AE0}"/>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D0366E"/>
              </a:gs>
              <a:gs pos="54000">
                <a:srgbClr val="811F42"/>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1" name="Freeform 20">
            <a:extLst>
              <a:ext uri="{FF2B5EF4-FFF2-40B4-BE49-F238E27FC236}">
                <a16:creationId xmlns:a16="http://schemas.microsoft.com/office/drawing/2014/main" id="{D9B85D20-8358-CE44-A753-9EEA177AAE6A}"/>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2" name="Oval 21">
            <a:extLst>
              <a:ext uri="{FF2B5EF4-FFF2-40B4-BE49-F238E27FC236}">
                <a16:creationId xmlns:a16="http://schemas.microsoft.com/office/drawing/2014/main" id="{78FF5A48-4661-2249-8FCC-72D6A4823701}"/>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6" name="Picture 25">
            <a:extLst>
              <a:ext uri="{FF2B5EF4-FFF2-40B4-BE49-F238E27FC236}">
                <a16:creationId xmlns:a16="http://schemas.microsoft.com/office/drawing/2014/main" id="{11431B29-A23D-2340-979C-51919317008A}"/>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30" name="Picture Placeholder 29">
            <a:extLst>
              <a:ext uri="{FF2B5EF4-FFF2-40B4-BE49-F238E27FC236}">
                <a16:creationId xmlns:a16="http://schemas.microsoft.com/office/drawing/2014/main" id="{558A0550-C86F-A145-8AB4-3CA87DB5A5D7}"/>
              </a:ext>
            </a:extLst>
          </p:cNvPr>
          <p:cNvSpPr>
            <a:spLocks noGrp="1"/>
          </p:cNvSpPr>
          <p:nvPr>
            <p:ph type="pic" sz="quarter" idx="19"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a:t>Change logo (optional)</a:t>
            </a:r>
          </a:p>
        </p:txBody>
      </p:sp>
    </p:spTree>
    <p:extLst>
      <p:ext uri="{BB962C8B-B14F-4D97-AF65-F5344CB8AC3E}">
        <p14:creationId xmlns:p14="http://schemas.microsoft.com/office/powerpoint/2010/main" val="4267390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Gree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7278" y="365129"/>
            <a:ext cx="8099535" cy="1325563"/>
          </a:xfrm>
          <a:prstGeom prst="rect">
            <a:avLst/>
          </a:prstGeom>
        </p:spPr>
        <p:txBody>
          <a:bodyPr/>
          <a:lstStyle>
            <a:lvl1pPr>
              <a:lnSpc>
                <a:spcPct val="100000"/>
              </a:lnSpc>
              <a:defRPr b="1">
                <a:solidFill>
                  <a:srgbClr val="0A406C"/>
                </a:solidFill>
              </a:defRPr>
            </a:lvl1pPr>
          </a:lstStyle>
          <a:p>
            <a:r>
              <a:rPr lang="en-GB"/>
              <a:t>Slide title</a:t>
            </a:r>
            <a:endParaRPr lang="en-US"/>
          </a:p>
        </p:txBody>
      </p:sp>
      <p:sp>
        <p:nvSpPr>
          <p:cNvPr id="3" name="Content Placeholder 2"/>
          <p:cNvSpPr>
            <a:spLocks noGrp="1"/>
          </p:cNvSpPr>
          <p:nvPr>
            <p:ph idx="1" hasCustomPrompt="1"/>
          </p:nvPr>
        </p:nvSpPr>
        <p:spPr>
          <a:xfrm>
            <a:off x="407277" y="2795757"/>
            <a:ext cx="10138803" cy="3381211"/>
          </a:xfrm>
          <a:prstGeom prst="rect">
            <a:avLst/>
          </a:prstGeom>
        </p:spPr>
        <p:txBody>
          <a:bodyPr/>
          <a:lstStyle>
            <a:lvl1pPr>
              <a:lnSpc>
                <a:spcPct val="100000"/>
              </a:lnSpc>
              <a:defRPr>
                <a:solidFill>
                  <a:srgbClr val="081830"/>
                </a:solidFill>
              </a:defRPr>
            </a:lvl1pPr>
            <a:lvl2pPr>
              <a:lnSpc>
                <a:spcPct val="100000"/>
              </a:lnSpc>
              <a:defRPr>
                <a:solidFill>
                  <a:srgbClr val="081830"/>
                </a:solidFill>
              </a:defRPr>
            </a:lvl2pPr>
            <a:lvl3pPr>
              <a:lnSpc>
                <a:spcPct val="100000"/>
              </a:lnSpc>
              <a:defRPr>
                <a:solidFill>
                  <a:srgbClr val="081830"/>
                </a:solidFill>
              </a:defRPr>
            </a:lvl3pPr>
            <a:lvl4pPr>
              <a:lnSpc>
                <a:spcPct val="100000"/>
              </a:lnSpc>
              <a:defRPr>
                <a:solidFill>
                  <a:srgbClr val="081830"/>
                </a:solidFill>
              </a:defRPr>
            </a:lvl4pPr>
            <a:lvl5pPr>
              <a:lnSpc>
                <a:spcPct val="100000"/>
              </a:lnSpc>
              <a:defRPr>
                <a:solidFill>
                  <a:srgbClr val="081830"/>
                </a:solidFill>
              </a:defRPr>
            </a:lvl5pPr>
          </a:lstStyle>
          <a:p>
            <a:pPr lvl="0"/>
            <a:r>
              <a:rPr lang="en-GB"/>
              <a:t>Click to add body text</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Freeform 13">
            <a:extLst>
              <a:ext uri="{FF2B5EF4-FFF2-40B4-BE49-F238E27FC236}">
                <a16:creationId xmlns:a16="http://schemas.microsoft.com/office/drawing/2014/main" id="{4E371CE9-F4A7-514B-960D-C2F3C033750D}"/>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94C21E"/>
              </a:gs>
              <a:gs pos="55000">
                <a:srgbClr val="5A7713"/>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1" name="Freeform 20">
            <a:extLst>
              <a:ext uri="{FF2B5EF4-FFF2-40B4-BE49-F238E27FC236}">
                <a16:creationId xmlns:a16="http://schemas.microsoft.com/office/drawing/2014/main" id="{440194CE-8F7F-1644-B3BB-FD55176A2F2A}"/>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6" name="Oval 15">
            <a:extLst>
              <a:ext uri="{FF2B5EF4-FFF2-40B4-BE49-F238E27FC236}">
                <a16:creationId xmlns:a16="http://schemas.microsoft.com/office/drawing/2014/main" id="{F7573F97-5D0C-EB4F-B0F0-F3BAC51FDD97}"/>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8" name="Picture 7">
            <a:extLst>
              <a:ext uri="{FF2B5EF4-FFF2-40B4-BE49-F238E27FC236}">
                <a16:creationId xmlns:a16="http://schemas.microsoft.com/office/drawing/2014/main" id="{F74A6085-DB6F-D049-AB30-A1C5B52D2C92}"/>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9" name="Text Placeholder 8">
            <a:extLst>
              <a:ext uri="{FF2B5EF4-FFF2-40B4-BE49-F238E27FC236}">
                <a16:creationId xmlns:a16="http://schemas.microsoft.com/office/drawing/2014/main" id="{13989198-0118-0A4C-85EB-6E6554187995}"/>
              </a:ext>
            </a:extLst>
          </p:cNvPr>
          <p:cNvSpPr>
            <a:spLocks noGrp="1"/>
          </p:cNvSpPr>
          <p:nvPr>
            <p:ph type="body" sz="quarter" idx="10" hasCustomPrompt="1"/>
          </p:nvPr>
        </p:nvSpPr>
        <p:spPr>
          <a:xfrm>
            <a:off x="407281" y="1823409"/>
            <a:ext cx="9261169" cy="806285"/>
          </a:xfrm>
          <a:prstGeom prst="rect">
            <a:avLst/>
          </a:prstGeom>
        </p:spPr>
        <p:txBody>
          <a:bodyPr/>
          <a:lstStyle>
            <a:lvl1pPr marL="0" indent="0">
              <a:lnSpc>
                <a:spcPct val="100000"/>
              </a:lnSpc>
              <a:buNone/>
              <a:defRPr b="1">
                <a:solidFill>
                  <a:srgbClr val="5A7713"/>
                </a:solidFill>
              </a:defRPr>
            </a:lvl1pPr>
          </a:lstStyle>
          <a:p>
            <a:pPr lvl="0"/>
            <a:r>
              <a:rPr lang="en-US"/>
              <a:t>Click to add a </a:t>
            </a:r>
            <a:r>
              <a:rPr lang="en-US" err="1"/>
              <a:t>subheader</a:t>
            </a:r>
            <a:endParaRPr lang="en-US"/>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a:solidFill>
                  <a:srgbClr val="0A406C"/>
                </a:solidFill>
              </a:rPr>
              <a:t>© Cranfield University </a:t>
            </a:r>
            <a:fld id="{9F749477-C6E1-0848-80BB-E9ECD956F19F}" type="datetime6">
              <a:rPr lang="en-GB" sz="600" smtClean="0">
                <a:solidFill>
                  <a:srgbClr val="0A406C"/>
                </a:solidFill>
              </a:rPr>
              <a:t>October 25</a:t>
            </a:fld>
            <a:endParaRPr lang="en-US" sz="600">
              <a:solidFill>
                <a:srgbClr val="0A406C"/>
              </a:solidFill>
            </a:endParaRPr>
          </a:p>
        </p:txBody>
      </p:sp>
      <p:sp>
        <p:nvSpPr>
          <p:cNvPr id="24" name="Picture Placeholder 23">
            <a:extLst>
              <a:ext uri="{FF2B5EF4-FFF2-40B4-BE49-F238E27FC236}">
                <a16:creationId xmlns:a16="http://schemas.microsoft.com/office/drawing/2014/main" id="{85C13CF6-96F0-2846-976E-6DAF848B7172}"/>
              </a:ext>
            </a:extLst>
          </p:cNvPr>
          <p:cNvSpPr>
            <a:spLocks noGrp="1"/>
          </p:cNvSpPr>
          <p:nvPr>
            <p:ph type="pic" sz="quarter" idx="11"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a:t>Change logo (optional)</a:t>
            </a:r>
          </a:p>
        </p:txBody>
      </p:sp>
    </p:spTree>
    <p:extLst>
      <p:ext uri="{BB962C8B-B14F-4D97-AF65-F5344CB8AC3E}">
        <p14:creationId xmlns:p14="http://schemas.microsoft.com/office/powerpoint/2010/main" val="1209501968"/>
      </p:ext>
    </p:extLst>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rojects x2 (Purp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315" y="365129"/>
            <a:ext cx="7570076" cy="1325563"/>
          </a:xfrm>
          <a:prstGeom prst="rect">
            <a:avLst/>
          </a:prstGeom>
        </p:spPr>
        <p:txBody>
          <a:bodyPr/>
          <a:lstStyle>
            <a:lvl1pPr>
              <a:defRPr b="1">
                <a:solidFill>
                  <a:srgbClr val="0A406C"/>
                </a:solidFill>
              </a:defRPr>
            </a:lvl1pPr>
          </a:lstStyle>
          <a:p>
            <a:r>
              <a:rPr lang="en-GB"/>
              <a:t>Example projects x2 (purple)</a:t>
            </a:r>
            <a:endParaRPr lang="en-US"/>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a:solidFill>
                  <a:srgbClr val="0A406C"/>
                </a:solidFill>
              </a:rPr>
              <a:t>© Cranfield University </a:t>
            </a:r>
            <a:fld id="{9F749477-C6E1-0848-80BB-E9ECD956F19F}" type="datetime6">
              <a:rPr lang="en-GB" sz="600" smtClean="0">
                <a:solidFill>
                  <a:srgbClr val="0A406C"/>
                </a:solidFill>
              </a:rPr>
              <a:t>October 25</a:t>
            </a:fld>
            <a:endParaRPr lang="en-US" sz="600">
              <a:solidFill>
                <a:srgbClr val="0A406C"/>
              </a:solidFill>
            </a:endParaRPr>
          </a:p>
        </p:txBody>
      </p:sp>
      <p:sp>
        <p:nvSpPr>
          <p:cNvPr id="19" name="Text Placeholder 18">
            <a:extLst>
              <a:ext uri="{FF2B5EF4-FFF2-40B4-BE49-F238E27FC236}">
                <a16:creationId xmlns:a16="http://schemas.microsoft.com/office/drawing/2014/main" id="{37F01780-A527-BE4B-827B-04AFB9DC98CA}"/>
              </a:ext>
            </a:extLst>
          </p:cNvPr>
          <p:cNvSpPr>
            <a:spLocks noGrp="1"/>
          </p:cNvSpPr>
          <p:nvPr>
            <p:ph type="body" sz="quarter" idx="11" hasCustomPrompt="1"/>
          </p:nvPr>
        </p:nvSpPr>
        <p:spPr>
          <a:xfrm>
            <a:off x="363318" y="1921921"/>
            <a:ext cx="9504049" cy="2146740"/>
          </a:xfrm>
          <a:prstGeom prst="rect">
            <a:avLst/>
          </a:prstGeom>
          <a:solidFill>
            <a:schemeClr val="bg1">
              <a:lumMod val="95000"/>
            </a:schemeClr>
          </a:solidFill>
        </p:spPr>
        <p:txBody>
          <a:bodyPr>
            <a:normAutofit/>
          </a:bodyPr>
          <a:lstStyle>
            <a:lvl1pPr marL="0" indent="0">
              <a:buNone/>
              <a:defRPr sz="1350" b="0">
                <a:solidFill>
                  <a:srgbClr val="081830"/>
                </a:solidFill>
              </a:defRPr>
            </a:lvl1pPr>
          </a:lstStyle>
          <a:p>
            <a:r>
              <a:rPr lang="en-GB"/>
              <a:t>Project description</a:t>
            </a:r>
          </a:p>
        </p:txBody>
      </p:sp>
      <p:sp>
        <p:nvSpPr>
          <p:cNvPr id="5" name="Picture Placeholder 4">
            <a:extLst>
              <a:ext uri="{FF2B5EF4-FFF2-40B4-BE49-F238E27FC236}">
                <a16:creationId xmlns:a16="http://schemas.microsoft.com/office/drawing/2014/main" id="{27527392-0132-9043-8E98-FF9EE1FBE401}"/>
              </a:ext>
            </a:extLst>
          </p:cNvPr>
          <p:cNvSpPr>
            <a:spLocks noGrp="1"/>
          </p:cNvSpPr>
          <p:nvPr>
            <p:ph type="pic" sz="quarter" idx="10" hasCustomPrompt="1"/>
          </p:nvPr>
        </p:nvSpPr>
        <p:spPr>
          <a:xfrm>
            <a:off x="6726321" y="1921920"/>
            <a:ext cx="3141047" cy="2146740"/>
          </a:xfrm>
          <a:prstGeom prst="rect">
            <a:avLst/>
          </a:prstGeom>
          <a:noFill/>
          <a:ln w="12700">
            <a:noFill/>
          </a:ln>
        </p:spPr>
        <p:txBody>
          <a:bodyPr>
            <a:normAutofit/>
          </a:bodyPr>
          <a:lstStyle>
            <a:lvl1pPr marL="0" indent="0">
              <a:buNone/>
              <a:defRPr sz="1200"/>
            </a:lvl1pPr>
          </a:lstStyle>
          <a:p>
            <a:r>
              <a:rPr lang="en-US"/>
              <a:t>Click icon to add a project photo</a:t>
            </a:r>
          </a:p>
        </p:txBody>
      </p:sp>
      <p:sp>
        <p:nvSpPr>
          <p:cNvPr id="32" name="Text Placeholder 18">
            <a:extLst>
              <a:ext uri="{FF2B5EF4-FFF2-40B4-BE49-F238E27FC236}">
                <a16:creationId xmlns:a16="http://schemas.microsoft.com/office/drawing/2014/main" id="{1834CC92-80AC-6841-8F08-1AB357B89F61}"/>
              </a:ext>
            </a:extLst>
          </p:cNvPr>
          <p:cNvSpPr>
            <a:spLocks noGrp="1"/>
          </p:cNvSpPr>
          <p:nvPr>
            <p:ph type="body" sz="quarter" idx="12" hasCustomPrompt="1"/>
          </p:nvPr>
        </p:nvSpPr>
        <p:spPr>
          <a:xfrm>
            <a:off x="363318" y="4312784"/>
            <a:ext cx="9504049" cy="2146740"/>
          </a:xfrm>
          <a:prstGeom prst="rect">
            <a:avLst/>
          </a:prstGeom>
          <a:solidFill>
            <a:schemeClr val="bg1">
              <a:lumMod val="95000"/>
            </a:schemeClr>
          </a:solidFill>
        </p:spPr>
        <p:txBody>
          <a:bodyPr>
            <a:normAutofit/>
          </a:bodyPr>
          <a:lstStyle>
            <a:lvl1pPr marL="0" indent="0">
              <a:buNone/>
              <a:defRPr sz="1350" b="0">
                <a:solidFill>
                  <a:srgbClr val="081830"/>
                </a:solidFill>
              </a:defRPr>
            </a:lvl1pPr>
          </a:lstStyle>
          <a:p>
            <a:r>
              <a:rPr lang="en-GB"/>
              <a:t>Project description</a:t>
            </a:r>
          </a:p>
        </p:txBody>
      </p:sp>
      <p:sp>
        <p:nvSpPr>
          <p:cNvPr id="33" name="Picture Placeholder 4">
            <a:extLst>
              <a:ext uri="{FF2B5EF4-FFF2-40B4-BE49-F238E27FC236}">
                <a16:creationId xmlns:a16="http://schemas.microsoft.com/office/drawing/2014/main" id="{9C3DFBF1-12BC-4D47-AB45-E06269B05E91}"/>
              </a:ext>
            </a:extLst>
          </p:cNvPr>
          <p:cNvSpPr>
            <a:spLocks noGrp="1"/>
          </p:cNvSpPr>
          <p:nvPr>
            <p:ph type="pic" sz="quarter" idx="13" hasCustomPrompt="1"/>
          </p:nvPr>
        </p:nvSpPr>
        <p:spPr>
          <a:xfrm>
            <a:off x="6726321" y="4312783"/>
            <a:ext cx="3141047" cy="2146740"/>
          </a:xfrm>
          <a:prstGeom prst="rect">
            <a:avLst/>
          </a:prstGeom>
          <a:noFill/>
          <a:ln w="12700">
            <a:noFill/>
          </a:ln>
        </p:spPr>
        <p:txBody>
          <a:bodyPr>
            <a:normAutofit/>
          </a:bodyPr>
          <a:lstStyle>
            <a:lvl1pPr marL="0" indent="0">
              <a:buNone/>
              <a:defRPr sz="1200"/>
            </a:lvl1pPr>
          </a:lstStyle>
          <a:p>
            <a:r>
              <a:rPr lang="en-US"/>
              <a:t>Click icon to add a project photo</a:t>
            </a:r>
          </a:p>
        </p:txBody>
      </p:sp>
      <p:sp>
        <p:nvSpPr>
          <p:cNvPr id="12" name="Freeform 11">
            <a:extLst>
              <a:ext uri="{FF2B5EF4-FFF2-40B4-BE49-F238E27FC236}">
                <a16:creationId xmlns:a16="http://schemas.microsoft.com/office/drawing/2014/main" id="{2BD94FE9-CBC5-BB4A-9984-B6D90CE82F79}"/>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623E87"/>
              </a:gs>
              <a:gs pos="55000">
                <a:srgbClr val="452B56"/>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5" name="Freeform 14">
            <a:extLst>
              <a:ext uri="{FF2B5EF4-FFF2-40B4-BE49-F238E27FC236}">
                <a16:creationId xmlns:a16="http://schemas.microsoft.com/office/drawing/2014/main" id="{44F777DF-97E3-AE4D-B532-98A9FA297768}"/>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7" name="Oval 16">
            <a:extLst>
              <a:ext uri="{FF2B5EF4-FFF2-40B4-BE49-F238E27FC236}">
                <a16:creationId xmlns:a16="http://schemas.microsoft.com/office/drawing/2014/main" id="{D6F8AAEC-4CC8-1648-B146-AA37B0DDB4C8}"/>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0" name="Picture 19">
            <a:extLst>
              <a:ext uri="{FF2B5EF4-FFF2-40B4-BE49-F238E27FC236}">
                <a16:creationId xmlns:a16="http://schemas.microsoft.com/office/drawing/2014/main" id="{DA1E09C9-E5A8-484F-BC6B-8C11E623333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1" name="Picture Placeholder 20">
            <a:extLst>
              <a:ext uri="{FF2B5EF4-FFF2-40B4-BE49-F238E27FC236}">
                <a16:creationId xmlns:a16="http://schemas.microsoft.com/office/drawing/2014/main" id="{27CE686C-A7B0-7442-B091-DE56E6BA0867}"/>
              </a:ext>
            </a:extLst>
          </p:cNvPr>
          <p:cNvSpPr>
            <a:spLocks noGrp="1"/>
          </p:cNvSpPr>
          <p:nvPr>
            <p:ph type="pic" sz="quarter" idx="14"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a:t>Change logo (optional)</a:t>
            </a:r>
          </a:p>
        </p:txBody>
      </p:sp>
    </p:spTree>
    <p:extLst>
      <p:ext uri="{BB962C8B-B14F-4D97-AF65-F5344CB8AC3E}">
        <p14:creationId xmlns:p14="http://schemas.microsoft.com/office/powerpoint/2010/main" val="145593394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Projects x2 (Gree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315" y="365129"/>
            <a:ext cx="7570076" cy="1325563"/>
          </a:xfrm>
          <a:prstGeom prst="rect">
            <a:avLst/>
          </a:prstGeom>
        </p:spPr>
        <p:txBody>
          <a:bodyPr/>
          <a:lstStyle>
            <a:lvl1pPr>
              <a:defRPr b="1">
                <a:solidFill>
                  <a:srgbClr val="0A406C"/>
                </a:solidFill>
              </a:defRPr>
            </a:lvl1pPr>
          </a:lstStyle>
          <a:p>
            <a:r>
              <a:rPr lang="en-GB"/>
              <a:t>Example projects x2 (green)</a:t>
            </a:r>
            <a:endParaRPr lang="en-US"/>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a:solidFill>
                  <a:srgbClr val="0A406C"/>
                </a:solidFill>
              </a:rPr>
              <a:t>© Cranfield University </a:t>
            </a:r>
            <a:fld id="{9F749477-C6E1-0848-80BB-E9ECD956F19F}" type="datetime6">
              <a:rPr lang="en-GB" sz="600" smtClean="0">
                <a:solidFill>
                  <a:srgbClr val="0A406C"/>
                </a:solidFill>
              </a:rPr>
              <a:t>October 25</a:t>
            </a:fld>
            <a:endParaRPr lang="en-US" sz="600">
              <a:solidFill>
                <a:srgbClr val="0A406C"/>
              </a:solidFill>
            </a:endParaRPr>
          </a:p>
        </p:txBody>
      </p:sp>
      <p:sp>
        <p:nvSpPr>
          <p:cNvPr id="19" name="Text Placeholder 18">
            <a:extLst>
              <a:ext uri="{FF2B5EF4-FFF2-40B4-BE49-F238E27FC236}">
                <a16:creationId xmlns:a16="http://schemas.microsoft.com/office/drawing/2014/main" id="{37F01780-A527-BE4B-827B-04AFB9DC98CA}"/>
              </a:ext>
            </a:extLst>
          </p:cNvPr>
          <p:cNvSpPr>
            <a:spLocks noGrp="1"/>
          </p:cNvSpPr>
          <p:nvPr>
            <p:ph type="body" sz="quarter" idx="11" hasCustomPrompt="1"/>
          </p:nvPr>
        </p:nvSpPr>
        <p:spPr>
          <a:xfrm>
            <a:off x="363318" y="1921921"/>
            <a:ext cx="9504049" cy="2146740"/>
          </a:xfrm>
          <a:prstGeom prst="rect">
            <a:avLst/>
          </a:prstGeom>
          <a:solidFill>
            <a:schemeClr val="bg1">
              <a:lumMod val="95000"/>
            </a:schemeClr>
          </a:solidFill>
        </p:spPr>
        <p:txBody>
          <a:bodyPr>
            <a:normAutofit/>
          </a:bodyPr>
          <a:lstStyle>
            <a:lvl1pPr marL="0" indent="0">
              <a:buNone/>
              <a:defRPr sz="1350" b="0">
                <a:solidFill>
                  <a:srgbClr val="081830"/>
                </a:solidFill>
              </a:defRPr>
            </a:lvl1pPr>
          </a:lstStyle>
          <a:p>
            <a:r>
              <a:rPr lang="en-GB"/>
              <a:t>Project description</a:t>
            </a:r>
          </a:p>
        </p:txBody>
      </p:sp>
      <p:sp>
        <p:nvSpPr>
          <p:cNvPr id="5" name="Picture Placeholder 4">
            <a:extLst>
              <a:ext uri="{FF2B5EF4-FFF2-40B4-BE49-F238E27FC236}">
                <a16:creationId xmlns:a16="http://schemas.microsoft.com/office/drawing/2014/main" id="{27527392-0132-9043-8E98-FF9EE1FBE401}"/>
              </a:ext>
            </a:extLst>
          </p:cNvPr>
          <p:cNvSpPr>
            <a:spLocks noGrp="1"/>
          </p:cNvSpPr>
          <p:nvPr>
            <p:ph type="pic" sz="quarter" idx="10" hasCustomPrompt="1"/>
          </p:nvPr>
        </p:nvSpPr>
        <p:spPr>
          <a:xfrm>
            <a:off x="6726321" y="1921920"/>
            <a:ext cx="3141047" cy="2146740"/>
          </a:xfrm>
          <a:prstGeom prst="rect">
            <a:avLst/>
          </a:prstGeom>
          <a:noFill/>
          <a:ln w="12700">
            <a:noFill/>
          </a:ln>
        </p:spPr>
        <p:txBody>
          <a:bodyPr>
            <a:normAutofit/>
          </a:bodyPr>
          <a:lstStyle>
            <a:lvl1pPr marL="0" indent="0">
              <a:buNone/>
              <a:defRPr sz="1200"/>
            </a:lvl1pPr>
          </a:lstStyle>
          <a:p>
            <a:r>
              <a:rPr lang="en-US"/>
              <a:t>Click icon to add a project photo</a:t>
            </a:r>
          </a:p>
        </p:txBody>
      </p:sp>
      <p:sp>
        <p:nvSpPr>
          <p:cNvPr id="32" name="Text Placeholder 18">
            <a:extLst>
              <a:ext uri="{FF2B5EF4-FFF2-40B4-BE49-F238E27FC236}">
                <a16:creationId xmlns:a16="http://schemas.microsoft.com/office/drawing/2014/main" id="{1834CC92-80AC-6841-8F08-1AB357B89F61}"/>
              </a:ext>
            </a:extLst>
          </p:cNvPr>
          <p:cNvSpPr>
            <a:spLocks noGrp="1"/>
          </p:cNvSpPr>
          <p:nvPr>
            <p:ph type="body" sz="quarter" idx="12" hasCustomPrompt="1"/>
          </p:nvPr>
        </p:nvSpPr>
        <p:spPr>
          <a:xfrm>
            <a:off x="363318" y="4312784"/>
            <a:ext cx="9504049" cy="2146740"/>
          </a:xfrm>
          <a:prstGeom prst="rect">
            <a:avLst/>
          </a:prstGeom>
          <a:solidFill>
            <a:schemeClr val="bg1">
              <a:lumMod val="95000"/>
            </a:schemeClr>
          </a:solidFill>
        </p:spPr>
        <p:txBody>
          <a:bodyPr>
            <a:normAutofit/>
          </a:bodyPr>
          <a:lstStyle>
            <a:lvl1pPr marL="0" indent="0">
              <a:buNone/>
              <a:defRPr sz="1350" b="0">
                <a:solidFill>
                  <a:srgbClr val="081830"/>
                </a:solidFill>
              </a:defRPr>
            </a:lvl1pPr>
          </a:lstStyle>
          <a:p>
            <a:r>
              <a:rPr lang="en-GB"/>
              <a:t>Project description</a:t>
            </a:r>
          </a:p>
        </p:txBody>
      </p:sp>
      <p:sp>
        <p:nvSpPr>
          <p:cNvPr id="33" name="Picture Placeholder 4">
            <a:extLst>
              <a:ext uri="{FF2B5EF4-FFF2-40B4-BE49-F238E27FC236}">
                <a16:creationId xmlns:a16="http://schemas.microsoft.com/office/drawing/2014/main" id="{9C3DFBF1-12BC-4D47-AB45-E06269B05E91}"/>
              </a:ext>
            </a:extLst>
          </p:cNvPr>
          <p:cNvSpPr>
            <a:spLocks noGrp="1"/>
          </p:cNvSpPr>
          <p:nvPr>
            <p:ph type="pic" sz="quarter" idx="13" hasCustomPrompt="1"/>
          </p:nvPr>
        </p:nvSpPr>
        <p:spPr>
          <a:xfrm>
            <a:off x="6726321" y="4312783"/>
            <a:ext cx="3141047" cy="2146740"/>
          </a:xfrm>
          <a:prstGeom prst="rect">
            <a:avLst/>
          </a:prstGeom>
          <a:noFill/>
          <a:ln w="12700">
            <a:noFill/>
          </a:ln>
        </p:spPr>
        <p:txBody>
          <a:bodyPr>
            <a:normAutofit/>
          </a:bodyPr>
          <a:lstStyle>
            <a:lvl1pPr marL="0" indent="0">
              <a:buNone/>
              <a:defRPr sz="1200"/>
            </a:lvl1pPr>
          </a:lstStyle>
          <a:p>
            <a:r>
              <a:rPr lang="en-US"/>
              <a:t>Click icon to add a project photo</a:t>
            </a:r>
          </a:p>
        </p:txBody>
      </p:sp>
      <p:sp>
        <p:nvSpPr>
          <p:cNvPr id="12" name="Freeform 11">
            <a:extLst>
              <a:ext uri="{FF2B5EF4-FFF2-40B4-BE49-F238E27FC236}">
                <a16:creationId xmlns:a16="http://schemas.microsoft.com/office/drawing/2014/main" id="{2BD94FE9-CBC5-BB4A-9984-B6D90CE82F79}"/>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94C21E"/>
              </a:gs>
              <a:gs pos="55000">
                <a:srgbClr val="5A7713"/>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5" name="Freeform 14">
            <a:extLst>
              <a:ext uri="{FF2B5EF4-FFF2-40B4-BE49-F238E27FC236}">
                <a16:creationId xmlns:a16="http://schemas.microsoft.com/office/drawing/2014/main" id="{44F777DF-97E3-AE4D-B532-98A9FA297768}"/>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7" name="Oval 16">
            <a:extLst>
              <a:ext uri="{FF2B5EF4-FFF2-40B4-BE49-F238E27FC236}">
                <a16:creationId xmlns:a16="http://schemas.microsoft.com/office/drawing/2014/main" id="{D6F8AAEC-4CC8-1648-B146-AA37B0DDB4C8}"/>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0" name="Picture 19">
            <a:extLst>
              <a:ext uri="{FF2B5EF4-FFF2-40B4-BE49-F238E27FC236}">
                <a16:creationId xmlns:a16="http://schemas.microsoft.com/office/drawing/2014/main" id="{DA1E09C9-E5A8-484F-BC6B-8C11E623333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1" name="Picture Placeholder 20">
            <a:extLst>
              <a:ext uri="{FF2B5EF4-FFF2-40B4-BE49-F238E27FC236}">
                <a16:creationId xmlns:a16="http://schemas.microsoft.com/office/drawing/2014/main" id="{27CE686C-A7B0-7442-B091-DE56E6BA0867}"/>
              </a:ext>
            </a:extLst>
          </p:cNvPr>
          <p:cNvSpPr>
            <a:spLocks noGrp="1"/>
          </p:cNvSpPr>
          <p:nvPr>
            <p:ph type="pic" sz="quarter" idx="14"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a:t>Change logo (optional)</a:t>
            </a:r>
          </a:p>
        </p:txBody>
      </p:sp>
    </p:spTree>
    <p:extLst>
      <p:ext uri="{BB962C8B-B14F-4D97-AF65-F5344CB8AC3E}">
        <p14:creationId xmlns:p14="http://schemas.microsoft.com/office/powerpoint/2010/main" val="306565420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Projects x2 (Blu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315" y="365129"/>
            <a:ext cx="7570076" cy="1325563"/>
          </a:xfrm>
          <a:prstGeom prst="rect">
            <a:avLst/>
          </a:prstGeom>
        </p:spPr>
        <p:txBody>
          <a:bodyPr/>
          <a:lstStyle>
            <a:lvl1pPr>
              <a:defRPr b="1">
                <a:solidFill>
                  <a:srgbClr val="0A406C"/>
                </a:solidFill>
              </a:defRPr>
            </a:lvl1pPr>
          </a:lstStyle>
          <a:p>
            <a:r>
              <a:rPr lang="en-GB"/>
              <a:t>Example projects x2 (blue)</a:t>
            </a:r>
            <a:endParaRPr lang="en-US"/>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a:solidFill>
                  <a:srgbClr val="0A406C"/>
                </a:solidFill>
              </a:rPr>
              <a:t>© Cranfield University </a:t>
            </a:r>
            <a:fld id="{9F749477-C6E1-0848-80BB-E9ECD956F19F}" type="datetime6">
              <a:rPr lang="en-GB" sz="600" smtClean="0">
                <a:solidFill>
                  <a:srgbClr val="0A406C"/>
                </a:solidFill>
              </a:rPr>
              <a:t>October 25</a:t>
            </a:fld>
            <a:endParaRPr lang="en-US" sz="600">
              <a:solidFill>
                <a:srgbClr val="0A406C"/>
              </a:solidFill>
            </a:endParaRPr>
          </a:p>
        </p:txBody>
      </p:sp>
      <p:sp>
        <p:nvSpPr>
          <p:cNvPr id="19" name="Text Placeholder 18">
            <a:extLst>
              <a:ext uri="{FF2B5EF4-FFF2-40B4-BE49-F238E27FC236}">
                <a16:creationId xmlns:a16="http://schemas.microsoft.com/office/drawing/2014/main" id="{37F01780-A527-BE4B-827B-04AFB9DC98CA}"/>
              </a:ext>
            </a:extLst>
          </p:cNvPr>
          <p:cNvSpPr>
            <a:spLocks noGrp="1"/>
          </p:cNvSpPr>
          <p:nvPr>
            <p:ph type="body" sz="quarter" idx="11" hasCustomPrompt="1"/>
          </p:nvPr>
        </p:nvSpPr>
        <p:spPr>
          <a:xfrm>
            <a:off x="363318" y="1921921"/>
            <a:ext cx="9504049" cy="2146740"/>
          </a:xfrm>
          <a:prstGeom prst="rect">
            <a:avLst/>
          </a:prstGeom>
          <a:solidFill>
            <a:schemeClr val="bg1">
              <a:lumMod val="95000"/>
            </a:schemeClr>
          </a:solidFill>
        </p:spPr>
        <p:txBody>
          <a:bodyPr>
            <a:normAutofit/>
          </a:bodyPr>
          <a:lstStyle>
            <a:lvl1pPr marL="0" indent="0">
              <a:buNone/>
              <a:defRPr sz="1350" b="0">
                <a:solidFill>
                  <a:srgbClr val="081830"/>
                </a:solidFill>
              </a:defRPr>
            </a:lvl1pPr>
          </a:lstStyle>
          <a:p>
            <a:r>
              <a:rPr lang="en-GB"/>
              <a:t>Project description</a:t>
            </a:r>
          </a:p>
        </p:txBody>
      </p:sp>
      <p:sp>
        <p:nvSpPr>
          <p:cNvPr id="5" name="Picture Placeholder 4">
            <a:extLst>
              <a:ext uri="{FF2B5EF4-FFF2-40B4-BE49-F238E27FC236}">
                <a16:creationId xmlns:a16="http://schemas.microsoft.com/office/drawing/2014/main" id="{27527392-0132-9043-8E98-FF9EE1FBE401}"/>
              </a:ext>
            </a:extLst>
          </p:cNvPr>
          <p:cNvSpPr>
            <a:spLocks noGrp="1"/>
          </p:cNvSpPr>
          <p:nvPr>
            <p:ph type="pic" sz="quarter" idx="10" hasCustomPrompt="1"/>
          </p:nvPr>
        </p:nvSpPr>
        <p:spPr>
          <a:xfrm>
            <a:off x="6726321" y="1921920"/>
            <a:ext cx="3141047" cy="2146740"/>
          </a:xfrm>
          <a:prstGeom prst="rect">
            <a:avLst/>
          </a:prstGeom>
          <a:noFill/>
          <a:ln w="12700">
            <a:noFill/>
          </a:ln>
        </p:spPr>
        <p:txBody>
          <a:bodyPr>
            <a:normAutofit/>
          </a:bodyPr>
          <a:lstStyle>
            <a:lvl1pPr marL="0" indent="0">
              <a:buNone/>
              <a:defRPr sz="1200"/>
            </a:lvl1pPr>
          </a:lstStyle>
          <a:p>
            <a:r>
              <a:rPr lang="en-US"/>
              <a:t>Click icon to add a project photo</a:t>
            </a:r>
          </a:p>
        </p:txBody>
      </p:sp>
      <p:sp>
        <p:nvSpPr>
          <p:cNvPr id="32" name="Text Placeholder 18">
            <a:extLst>
              <a:ext uri="{FF2B5EF4-FFF2-40B4-BE49-F238E27FC236}">
                <a16:creationId xmlns:a16="http://schemas.microsoft.com/office/drawing/2014/main" id="{1834CC92-80AC-6841-8F08-1AB357B89F61}"/>
              </a:ext>
            </a:extLst>
          </p:cNvPr>
          <p:cNvSpPr>
            <a:spLocks noGrp="1"/>
          </p:cNvSpPr>
          <p:nvPr>
            <p:ph type="body" sz="quarter" idx="12" hasCustomPrompt="1"/>
          </p:nvPr>
        </p:nvSpPr>
        <p:spPr>
          <a:xfrm>
            <a:off x="363318" y="4312784"/>
            <a:ext cx="9504049" cy="2146740"/>
          </a:xfrm>
          <a:prstGeom prst="rect">
            <a:avLst/>
          </a:prstGeom>
          <a:solidFill>
            <a:schemeClr val="bg1">
              <a:lumMod val="95000"/>
            </a:schemeClr>
          </a:solidFill>
        </p:spPr>
        <p:txBody>
          <a:bodyPr>
            <a:normAutofit/>
          </a:bodyPr>
          <a:lstStyle>
            <a:lvl1pPr marL="0" indent="0">
              <a:buNone/>
              <a:defRPr sz="1350" b="0">
                <a:solidFill>
                  <a:srgbClr val="081830"/>
                </a:solidFill>
              </a:defRPr>
            </a:lvl1pPr>
          </a:lstStyle>
          <a:p>
            <a:r>
              <a:rPr lang="en-GB"/>
              <a:t>Project description</a:t>
            </a:r>
          </a:p>
        </p:txBody>
      </p:sp>
      <p:sp>
        <p:nvSpPr>
          <p:cNvPr id="33" name="Picture Placeholder 4">
            <a:extLst>
              <a:ext uri="{FF2B5EF4-FFF2-40B4-BE49-F238E27FC236}">
                <a16:creationId xmlns:a16="http://schemas.microsoft.com/office/drawing/2014/main" id="{9C3DFBF1-12BC-4D47-AB45-E06269B05E91}"/>
              </a:ext>
            </a:extLst>
          </p:cNvPr>
          <p:cNvSpPr>
            <a:spLocks noGrp="1"/>
          </p:cNvSpPr>
          <p:nvPr>
            <p:ph type="pic" sz="quarter" idx="13" hasCustomPrompt="1"/>
          </p:nvPr>
        </p:nvSpPr>
        <p:spPr>
          <a:xfrm>
            <a:off x="6726321" y="4312783"/>
            <a:ext cx="3141047" cy="2146740"/>
          </a:xfrm>
          <a:prstGeom prst="rect">
            <a:avLst/>
          </a:prstGeom>
          <a:noFill/>
          <a:ln w="12700">
            <a:noFill/>
          </a:ln>
        </p:spPr>
        <p:txBody>
          <a:bodyPr>
            <a:normAutofit/>
          </a:bodyPr>
          <a:lstStyle>
            <a:lvl1pPr marL="0" indent="0">
              <a:buNone/>
              <a:defRPr sz="1200"/>
            </a:lvl1pPr>
          </a:lstStyle>
          <a:p>
            <a:r>
              <a:rPr lang="en-US"/>
              <a:t>Click icon to add a project photo</a:t>
            </a:r>
          </a:p>
        </p:txBody>
      </p:sp>
      <p:sp>
        <p:nvSpPr>
          <p:cNvPr id="12" name="Freeform 11">
            <a:extLst>
              <a:ext uri="{FF2B5EF4-FFF2-40B4-BE49-F238E27FC236}">
                <a16:creationId xmlns:a16="http://schemas.microsoft.com/office/drawing/2014/main" id="{2BD94FE9-CBC5-BB4A-9984-B6D90CE82F79}"/>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0099C3"/>
              </a:gs>
              <a:gs pos="55000">
                <a:srgbClr val="26366F"/>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5" name="Freeform 14">
            <a:extLst>
              <a:ext uri="{FF2B5EF4-FFF2-40B4-BE49-F238E27FC236}">
                <a16:creationId xmlns:a16="http://schemas.microsoft.com/office/drawing/2014/main" id="{44F777DF-97E3-AE4D-B532-98A9FA297768}"/>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7" name="Oval 16">
            <a:extLst>
              <a:ext uri="{FF2B5EF4-FFF2-40B4-BE49-F238E27FC236}">
                <a16:creationId xmlns:a16="http://schemas.microsoft.com/office/drawing/2014/main" id="{D6F8AAEC-4CC8-1648-B146-AA37B0DDB4C8}"/>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0" name="Picture 19">
            <a:extLst>
              <a:ext uri="{FF2B5EF4-FFF2-40B4-BE49-F238E27FC236}">
                <a16:creationId xmlns:a16="http://schemas.microsoft.com/office/drawing/2014/main" id="{DA1E09C9-E5A8-484F-BC6B-8C11E623333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1" name="Picture Placeholder 20">
            <a:extLst>
              <a:ext uri="{FF2B5EF4-FFF2-40B4-BE49-F238E27FC236}">
                <a16:creationId xmlns:a16="http://schemas.microsoft.com/office/drawing/2014/main" id="{27CE686C-A7B0-7442-B091-DE56E6BA0867}"/>
              </a:ext>
            </a:extLst>
          </p:cNvPr>
          <p:cNvSpPr>
            <a:spLocks noGrp="1"/>
          </p:cNvSpPr>
          <p:nvPr>
            <p:ph type="pic" sz="quarter" idx="14"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a:t>Change logo (optional)</a:t>
            </a:r>
          </a:p>
        </p:txBody>
      </p:sp>
    </p:spTree>
    <p:extLst>
      <p:ext uri="{BB962C8B-B14F-4D97-AF65-F5344CB8AC3E}">
        <p14:creationId xmlns:p14="http://schemas.microsoft.com/office/powerpoint/2010/main" val="377969984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Projects x2 (Pink)">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315" y="365129"/>
            <a:ext cx="7570076" cy="1325563"/>
          </a:xfrm>
          <a:prstGeom prst="rect">
            <a:avLst/>
          </a:prstGeom>
        </p:spPr>
        <p:txBody>
          <a:bodyPr/>
          <a:lstStyle>
            <a:lvl1pPr>
              <a:defRPr b="1">
                <a:solidFill>
                  <a:srgbClr val="0A406C"/>
                </a:solidFill>
              </a:defRPr>
            </a:lvl1pPr>
          </a:lstStyle>
          <a:p>
            <a:r>
              <a:rPr lang="en-GB"/>
              <a:t>Example projects x2 (pink)</a:t>
            </a:r>
            <a:endParaRPr lang="en-US"/>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a:solidFill>
                  <a:srgbClr val="0A406C"/>
                </a:solidFill>
              </a:rPr>
              <a:t>© Cranfield University </a:t>
            </a:r>
            <a:fld id="{9F749477-C6E1-0848-80BB-E9ECD956F19F}" type="datetime6">
              <a:rPr lang="en-GB" sz="600" smtClean="0">
                <a:solidFill>
                  <a:srgbClr val="0A406C"/>
                </a:solidFill>
              </a:rPr>
              <a:t>October 25</a:t>
            </a:fld>
            <a:endParaRPr lang="en-US" sz="600">
              <a:solidFill>
                <a:srgbClr val="0A406C"/>
              </a:solidFill>
            </a:endParaRPr>
          </a:p>
        </p:txBody>
      </p:sp>
      <p:sp>
        <p:nvSpPr>
          <p:cNvPr id="19" name="Text Placeholder 18">
            <a:extLst>
              <a:ext uri="{FF2B5EF4-FFF2-40B4-BE49-F238E27FC236}">
                <a16:creationId xmlns:a16="http://schemas.microsoft.com/office/drawing/2014/main" id="{37F01780-A527-BE4B-827B-04AFB9DC98CA}"/>
              </a:ext>
            </a:extLst>
          </p:cNvPr>
          <p:cNvSpPr>
            <a:spLocks noGrp="1"/>
          </p:cNvSpPr>
          <p:nvPr>
            <p:ph type="body" sz="quarter" idx="11" hasCustomPrompt="1"/>
          </p:nvPr>
        </p:nvSpPr>
        <p:spPr>
          <a:xfrm>
            <a:off x="363318" y="1921921"/>
            <a:ext cx="9504049" cy="2146740"/>
          </a:xfrm>
          <a:prstGeom prst="rect">
            <a:avLst/>
          </a:prstGeom>
          <a:solidFill>
            <a:schemeClr val="bg1">
              <a:lumMod val="95000"/>
            </a:schemeClr>
          </a:solidFill>
        </p:spPr>
        <p:txBody>
          <a:bodyPr>
            <a:normAutofit/>
          </a:bodyPr>
          <a:lstStyle>
            <a:lvl1pPr marL="0" indent="0">
              <a:buNone/>
              <a:defRPr sz="1350" b="0">
                <a:solidFill>
                  <a:srgbClr val="081830"/>
                </a:solidFill>
              </a:defRPr>
            </a:lvl1pPr>
          </a:lstStyle>
          <a:p>
            <a:r>
              <a:rPr lang="en-GB"/>
              <a:t>Project description</a:t>
            </a:r>
          </a:p>
        </p:txBody>
      </p:sp>
      <p:sp>
        <p:nvSpPr>
          <p:cNvPr id="5" name="Picture Placeholder 4">
            <a:extLst>
              <a:ext uri="{FF2B5EF4-FFF2-40B4-BE49-F238E27FC236}">
                <a16:creationId xmlns:a16="http://schemas.microsoft.com/office/drawing/2014/main" id="{27527392-0132-9043-8E98-FF9EE1FBE401}"/>
              </a:ext>
            </a:extLst>
          </p:cNvPr>
          <p:cNvSpPr>
            <a:spLocks noGrp="1"/>
          </p:cNvSpPr>
          <p:nvPr>
            <p:ph type="pic" sz="quarter" idx="10" hasCustomPrompt="1"/>
          </p:nvPr>
        </p:nvSpPr>
        <p:spPr>
          <a:xfrm>
            <a:off x="6726321" y="1921920"/>
            <a:ext cx="3141047" cy="2146740"/>
          </a:xfrm>
          <a:prstGeom prst="rect">
            <a:avLst/>
          </a:prstGeom>
          <a:noFill/>
          <a:ln w="12700">
            <a:noFill/>
          </a:ln>
        </p:spPr>
        <p:txBody>
          <a:bodyPr>
            <a:normAutofit/>
          </a:bodyPr>
          <a:lstStyle>
            <a:lvl1pPr marL="0" indent="0">
              <a:buNone/>
              <a:defRPr sz="1200"/>
            </a:lvl1pPr>
          </a:lstStyle>
          <a:p>
            <a:r>
              <a:rPr lang="en-US"/>
              <a:t>Click icon to add a project photo</a:t>
            </a:r>
          </a:p>
        </p:txBody>
      </p:sp>
      <p:sp>
        <p:nvSpPr>
          <p:cNvPr id="32" name="Text Placeholder 18">
            <a:extLst>
              <a:ext uri="{FF2B5EF4-FFF2-40B4-BE49-F238E27FC236}">
                <a16:creationId xmlns:a16="http://schemas.microsoft.com/office/drawing/2014/main" id="{1834CC92-80AC-6841-8F08-1AB357B89F61}"/>
              </a:ext>
            </a:extLst>
          </p:cNvPr>
          <p:cNvSpPr>
            <a:spLocks noGrp="1"/>
          </p:cNvSpPr>
          <p:nvPr>
            <p:ph type="body" sz="quarter" idx="12" hasCustomPrompt="1"/>
          </p:nvPr>
        </p:nvSpPr>
        <p:spPr>
          <a:xfrm>
            <a:off x="363318" y="4312784"/>
            <a:ext cx="9504049" cy="2146740"/>
          </a:xfrm>
          <a:prstGeom prst="rect">
            <a:avLst/>
          </a:prstGeom>
          <a:solidFill>
            <a:schemeClr val="bg1">
              <a:lumMod val="95000"/>
            </a:schemeClr>
          </a:solidFill>
        </p:spPr>
        <p:txBody>
          <a:bodyPr>
            <a:normAutofit/>
          </a:bodyPr>
          <a:lstStyle>
            <a:lvl1pPr marL="0" indent="0">
              <a:buNone/>
              <a:defRPr sz="1350" b="0">
                <a:solidFill>
                  <a:srgbClr val="081830"/>
                </a:solidFill>
              </a:defRPr>
            </a:lvl1pPr>
          </a:lstStyle>
          <a:p>
            <a:r>
              <a:rPr lang="en-GB"/>
              <a:t>Project description</a:t>
            </a:r>
          </a:p>
        </p:txBody>
      </p:sp>
      <p:sp>
        <p:nvSpPr>
          <p:cNvPr id="33" name="Picture Placeholder 4">
            <a:extLst>
              <a:ext uri="{FF2B5EF4-FFF2-40B4-BE49-F238E27FC236}">
                <a16:creationId xmlns:a16="http://schemas.microsoft.com/office/drawing/2014/main" id="{9C3DFBF1-12BC-4D47-AB45-E06269B05E91}"/>
              </a:ext>
            </a:extLst>
          </p:cNvPr>
          <p:cNvSpPr>
            <a:spLocks noGrp="1"/>
          </p:cNvSpPr>
          <p:nvPr>
            <p:ph type="pic" sz="quarter" idx="13" hasCustomPrompt="1"/>
          </p:nvPr>
        </p:nvSpPr>
        <p:spPr>
          <a:xfrm>
            <a:off x="6726321" y="4312783"/>
            <a:ext cx="3141047" cy="2146740"/>
          </a:xfrm>
          <a:prstGeom prst="rect">
            <a:avLst/>
          </a:prstGeom>
          <a:noFill/>
          <a:ln w="12700">
            <a:noFill/>
          </a:ln>
        </p:spPr>
        <p:txBody>
          <a:bodyPr>
            <a:normAutofit/>
          </a:bodyPr>
          <a:lstStyle>
            <a:lvl1pPr marL="0" indent="0">
              <a:buNone/>
              <a:defRPr sz="1200"/>
            </a:lvl1pPr>
          </a:lstStyle>
          <a:p>
            <a:r>
              <a:rPr lang="en-US"/>
              <a:t>Click icon to add a project photo</a:t>
            </a:r>
          </a:p>
        </p:txBody>
      </p:sp>
      <p:sp>
        <p:nvSpPr>
          <p:cNvPr id="12" name="Freeform 11">
            <a:extLst>
              <a:ext uri="{FF2B5EF4-FFF2-40B4-BE49-F238E27FC236}">
                <a16:creationId xmlns:a16="http://schemas.microsoft.com/office/drawing/2014/main" id="{2BD94FE9-CBC5-BB4A-9984-B6D90CE82F79}"/>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D0366E"/>
              </a:gs>
              <a:gs pos="54000">
                <a:srgbClr val="811F42"/>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5" name="Freeform 14">
            <a:extLst>
              <a:ext uri="{FF2B5EF4-FFF2-40B4-BE49-F238E27FC236}">
                <a16:creationId xmlns:a16="http://schemas.microsoft.com/office/drawing/2014/main" id="{44F777DF-97E3-AE4D-B532-98A9FA297768}"/>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7" name="Oval 16">
            <a:extLst>
              <a:ext uri="{FF2B5EF4-FFF2-40B4-BE49-F238E27FC236}">
                <a16:creationId xmlns:a16="http://schemas.microsoft.com/office/drawing/2014/main" id="{D6F8AAEC-4CC8-1648-B146-AA37B0DDB4C8}"/>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0" name="Picture 19">
            <a:extLst>
              <a:ext uri="{FF2B5EF4-FFF2-40B4-BE49-F238E27FC236}">
                <a16:creationId xmlns:a16="http://schemas.microsoft.com/office/drawing/2014/main" id="{DA1E09C9-E5A8-484F-BC6B-8C11E623333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1" name="Picture Placeholder 20">
            <a:extLst>
              <a:ext uri="{FF2B5EF4-FFF2-40B4-BE49-F238E27FC236}">
                <a16:creationId xmlns:a16="http://schemas.microsoft.com/office/drawing/2014/main" id="{27CE686C-A7B0-7442-B091-DE56E6BA0867}"/>
              </a:ext>
            </a:extLst>
          </p:cNvPr>
          <p:cNvSpPr>
            <a:spLocks noGrp="1"/>
          </p:cNvSpPr>
          <p:nvPr>
            <p:ph type="pic" sz="quarter" idx="14"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a:t>Change logo (optional)</a:t>
            </a:r>
          </a:p>
        </p:txBody>
      </p:sp>
    </p:spTree>
    <p:extLst>
      <p:ext uri="{BB962C8B-B14F-4D97-AF65-F5344CB8AC3E}">
        <p14:creationId xmlns:p14="http://schemas.microsoft.com/office/powerpoint/2010/main" val="386607607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Projects x1 (Purp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315" y="365129"/>
            <a:ext cx="7570076" cy="1325563"/>
          </a:xfrm>
          <a:prstGeom prst="rect">
            <a:avLst/>
          </a:prstGeom>
        </p:spPr>
        <p:txBody>
          <a:bodyPr/>
          <a:lstStyle>
            <a:lvl1pPr>
              <a:defRPr b="1">
                <a:solidFill>
                  <a:srgbClr val="0A406C"/>
                </a:solidFill>
              </a:defRPr>
            </a:lvl1pPr>
          </a:lstStyle>
          <a:p>
            <a:r>
              <a:rPr lang="en-GB"/>
              <a:t>Example projects x1 (purple)</a:t>
            </a:r>
            <a:endParaRPr lang="en-US"/>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a:solidFill>
                  <a:srgbClr val="0A406C"/>
                </a:solidFill>
              </a:rPr>
              <a:t>© Cranfield University </a:t>
            </a:r>
            <a:fld id="{9F749477-C6E1-0848-80BB-E9ECD956F19F}" type="datetime6">
              <a:rPr lang="en-GB" sz="600" smtClean="0">
                <a:solidFill>
                  <a:srgbClr val="0A406C"/>
                </a:solidFill>
              </a:rPr>
              <a:t>October 25</a:t>
            </a:fld>
            <a:endParaRPr lang="en-US" sz="600">
              <a:solidFill>
                <a:srgbClr val="0A406C"/>
              </a:solidFill>
            </a:endParaRPr>
          </a:p>
        </p:txBody>
      </p:sp>
      <p:sp>
        <p:nvSpPr>
          <p:cNvPr id="19" name="Text Placeholder 18">
            <a:extLst>
              <a:ext uri="{FF2B5EF4-FFF2-40B4-BE49-F238E27FC236}">
                <a16:creationId xmlns:a16="http://schemas.microsoft.com/office/drawing/2014/main" id="{37F01780-A527-BE4B-827B-04AFB9DC98CA}"/>
              </a:ext>
            </a:extLst>
          </p:cNvPr>
          <p:cNvSpPr>
            <a:spLocks noGrp="1"/>
          </p:cNvSpPr>
          <p:nvPr>
            <p:ph type="body" sz="quarter" idx="11" hasCustomPrompt="1"/>
          </p:nvPr>
        </p:nvSpPr>
        <p:spPr>
          <a:xfrm>
            <a:off x="363313" y="1921921"/>
            <a:ext cx="7203763" cy="4275680"/>
          </a:xfrm>
          <a:prstGeom prst="rect">
            <a:avLst/>
          </a:prstGeom>
          <a:solidFill>
            <a:schemeClr val="bg1">
              <a:lumMod val="95000"/>
            </a:schemeClr>
          </a:solidFill>
        </p:spPr>
        <p:txBody>
          <a:bodyPr lIns="180000" tIns="180000" rIns="180000" bIns="180000">
            <a:normAutofit/>
          </a:bodyPr>
          <a:lstStyle>
            <a:lvl1pPr marL="0" indent="0">
              <a:buNone/>
              <a:defRPr sz="1350" b="0">
                <a:solidFill>
                  <a:srgbClr val="081830"/>
                </a:solidFill>
              </a:defRPr>
            </a:lvl1pPr>
          </a:lstStyle>
          <a:p>
            <a:r>
              <a:rPr lang="en-GB"/>
              <a:t>Project description</a:t>
            </a:r>
          </a:p>
        </p:txBody>
      </p:sp>
      <p:sp>
        <p:nvSpPr>
          <p:cNvPr id="5" name="Picture Placeholder 4">
            <a:extLst>
              <a:ext uri="{FF2B5EF4-FFF2-40B4-BE49-F238E27FC236}">
                <a16:creationId xmlns:a16="http://schemas.microsoft.com/office/drawing/2014/main" id="{27527392-0132-9043-8E98-FF9EE1FBE401}"/>
              </a:ext>
            </a:extLst>
          </p:cNvPr>
          <p:cNvSpPr>
            <a:spLocks noGrp="1"/>
          </p:cNvSpPr>
          <p:nvPr>
            <p:ph type="pic" sz="quarter" idx="10" hasCustomPrompt="1"/>
          </p:nvPr>
        </p:nvSpPr>
        <p:spPr>
          <a:xfrm>
            <a:off x="7567079" y="1921920"/>
            <a:ext cx="3141047" cy="4275680"/>
          </a:xfrm>
          <a:prstGeom prst="rect">
            <a:avLst/>
          </a:prstGeom>
          <a:noFill/>
          <a:ln w="12700">
            <a:noFill/>
          </a:ln>
        </p:spPr>
        <p:txBody>
          <a:bodyPr>
            <a:normAutofit/>
          </a:bodyPr>
          <a:lstStyle>
            <a:lvl1pPr marL="0" indent="0">
              <a:buNone/>
              <a:defRPr sz="1200"/>
            </a:lvl1pPr>
          </a:lstStyle>
          <a:p>
            <a:r>
              <a:rPr lang="en-US"/>
              <a:t>Click icon to add a project photo</a:t>
            </a:r>
          </a:p>
        </p:txBody>
      </p:sp>
      <p:sp>
        <p:nvSpPr>
          <p:cNvPr id="12" name="Freeform 11">
            <a:extLst>
              <a:ext uri="{FF2B5EF4-FFF2-40B4-BE49-F238E27FC236}">
                <a16:creationId xmlns:a16="http://schemas.microsoft.com/office/drawing/2014/main" id="{2BD94FE9-CBC5-BB4A-9984-B6D90CE82F79}"/>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623E87"/>
              </a:gs>
              <a:gs pos="55000">
                <a:srgbClr val="452B56"/>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5" name="Freeform 14">
            <a:extLst>
              <a:ext uri="{FF2B5EF4-FFF2-40B4-BE49-F238E27FC236}">
                <a16:creationId xmlns:a16="http://schemas.microsoft.com/office/drawing/2014/main" id="{44F777DF-97E3-AE4D-B532-98A9FA297768}"/>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7" name="Oval 16">
            <a:extLst>
              <a:ext uri="{FF2B5EF4-FFF2-40B4-BE49-F238E27FC236}">
                <a16:creationId xmlns:a16="http://schemas.microsoft.com/office/drawing/2014/main" id="{D6F8AAEC-4CC8-1648-B146-AA37B0DDB4C8}"/>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0" name="Picture 19">
            <a:extLst>
              <a:ext uri="{FF2B5EF4-FFF2-40B4-BE49-F238E27FC236}">
                <a16:creationId xmlns:a16="http://schemas.microsoft.com/office/drawing/2014/main" id="{DA1E09C9-E5A8-484F-BC6B-8C11E623333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1" name="Picture Placeholder 20">
            <a:extLst>
              <a:ext uri="{FF2B5EF4-FFF2-40B4-BE49-F238E27FC236}">
                <a16:creationId xmlns:a16="http://schemas.microsoft.com/office/drawing/2014/main" id="{27CE686C-A7B0-7442-B091-DE56E6BA0867}"/>
              </a:ext>
            </a:extLst>
          </p:cNvPr>
          <p:cNvSpPr>
            <a:spLocks noGrp="1"/>
          </p:cNvSpPr>
          <p:nvPr>
            <p:ph type="pic" sz="quarter" idx="14"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a:t>Change logo (optional)</a:t>
            </a:r>
          </a:p>
        </p:txBody>
      </p:sp>
      <p:sp>
        <p:nvSpPr>
          <p:cNvPr id="4" name="Text Placeholder 3">
            <a:extLst>
              <a:ext uri="{FF2B5EF4-FFF2-40B4-BE49-F238E27FC236}">
                <a16:creationId xmlns:a16="http://schemas.microsoft.com/office/drawing/2014/main" id="{93B90371-211A-1D41-879F-F58EF0DA123C}"/>
              </a:ext>
            </a:extLst>
          </p:cNvPr>
          <p:cNvSpPr>
            <a:spLocks noGrp="1"/>
          </p:cNvSpPr>
          <p:nvPr>
            <p:ph type="body" sz="quarter" idx="15" hasCustomPrompt="1"/>
          </p:nvPr>
        </p:nvSpPr>
        <p:spPr>
          <a:xfrm>
            <a:off x="548957" y="4500880"/>
            <a:ext cx="6827203" cy="1534160"/>
          </a:xfrm>
          <a:gradFill>
            <a:gsLst>
              <a:gs pos="0">
                <a:srgbClr val="623E87"/>
              </a:gs>
              <a:gs pos="100000">
                <a:srgbClr val="452B56"/>
              </a:gs>
            </a:gsLst>
            <a:lin ang="0" scaled="0"/>
          </a:gradFill>
          <a:ln w="31750">
            <a:noFill/>
          </a:ln>
        </p:spPr>
        <p:txBody>
          <a:bodyPr>
            <a:normAutofit/>
          </a:bodyPr>
          <a:lstStyle>
            <a:lvl1pPr marL="0" indent="0">
              <a:buNone/>
              <a:defRPr sz="1350">
                <a:solidFill>
                  <a:schemeClr val="bg1"/>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GB"/>
              <a:t>“Quote quote quote.”</a:t>
            </a:r>
            <a:endParaRPr lang="en-US"/>
          </a:p>
        </p:txBody>
      </p:sp>
    </p:spTree>
    <p:extLst>
      <p:ext uri="{BB962C8B-B14F-4D97-AF65-F5344CB8AC3E}">
        <p14:creationId xmlns:p14="http://schemas.microsoft.com/office/powerpoint/2010/main" val="423687339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Projects x1 (Gree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315" y="365129"/>
            <a:ext cx="7570076" cy="1325563"/>
          </a:xfrm>
          <a:prstGeom prst="rect">
            <a:avLst/>
          </a:prstGeom>
        </p:spPr>
        <p:txBody>
          <a:bodyPr/>
          <a:lstStyle>
            <a:lvl1pPr>
              <a:defRPr b="1">
                <a:solidFill>
                  <a:srgbClr val="0A406C"/>
                </a:solidFill>
              </a:defRPr>
            </a:lvl1pPr>
          </a:lstStyle>
          <a:p>
            <a:r>
              <a:rPr lang="en-GB"/>
              <a:t>Example projects x1 (green)</a:t>
            </a:r>
            <a:endParaRPr lang="en-US"/>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a:solidFill>
                  <a:srgbClr val="0A406C"/>
                </a:solidFill>
              </a:rPr>
              <a:t>© Cranfield University </a:t>
            </a:r>
            <a:fld id="{9F749477-C6E1-0848-80BB-E9ECD956F19F}" type="datetime6">
              <a:rPr lang="en-GB" sz="600" smtClean="0">
                <a:solidFill>
                  <a:srgbClr val="0A406C"/>
                </a:solidFill>
              </a:rPr>
              <a:t>October 25</a:t>
            </a:fld>
            <a:endParaRPr lang="en-US" sz="600">
              <a:solidFill>
                <a:srgbClr val="0A406C"/>
              </a:solidFill>
            </a:endParaRPr>
          </a:p>
        </p:txBody>
      </p:sp>
      <p:sp>
        <p:nvSpPr>
          <p:cNvPr id="19" name="Text Placeholder 18">
            <a:extLst>
              <a:ext uri="{FF2B5EF4-FFF2-40B4-BE49-F238E27FC236}">
                <a16:creationId xmlns:a16="http://schemas.microsoft.com/office/drawing/2014/main" id="{37F01780-A527-BE4B-827B-04AFB9DC98CA}"/>
              </a:ext>
            </a:extLst>
          </p:cNvPr>
          <p:cNvSpPr>
            <a:spLocks noGrp="1"/>
          </p:cNvSpPr>
          <p:nvPr>
            <p:ph type="body" sz="quarter" idx="11" hasCustomPrompt="1"/>
          </p:nvPr>
        </p:nvSpPr>
        <p:spPr>
          <a:xfrm>
            <a:off x="363313" y="1921921"/>
            <a:ext cx="7203763" cy="4275680"/>
          </a:xfrm>
          <a:prstGeom prst="rect">
            <a:avLst/>
          </a:prstGeom>
          <a:solidFill>
            <a:schemeClr val="bg1">
              <a:lumMod val="95000"/>
            </a:schemeClr>
          </a:solidFill>
        </p:spPr>
        <p:txBody>
          <a:bodyPr lIns="180000" tIns="180000" rIns="180000" bIns="180000">
            <a:normAutofit/>
          </a:bodyPr>
          <a:lstStyle>
            <a:lvl1pPr marL="0" indent="0">
              <a:buNone/>
              <a:defRPr sz="1350" b="0">
                <a:solidFill>
                  <a:srgbClr val="081830"/>
                </a:solidFill>
              </a:defRPr>
            </a:lvl1pPr>
          </a:lstStyle>
          <a:p>
            <a:r>
              <a:rPr lang="en-GB"/>
              <a:t>Project description</a:t>
            </a:r>
          </a:p>
        </p:txBody>
      </p:sp>
      <p:sp>
        <p:nvSpPr>
          <p:cNvPr id="5" name="Picture Placeholder 4">
            <a:extLst>
              <a:ext uri="{FF2B5EF4-FFF2-40B4-BE49-F238E27FC236}">
                <a16:creationId xmlns:a16="http://schemas.microsoft.com/office/drawing/2014/main" id="{27527392-0132-9043-8E98-FF9EE1FBE401}"/>
              </a:ext>
            </a:extLst>
          </p:cNvPr>
          <p:cNvSpPr>
            <a:spLocks noGrp="1"/>
          </p:cNvSpPr>
          <p:nvPr>
            <p:ph type="pic" sz="quarter" idx="10" hasCustomPrompt="1"/>
          </p:nvPr>
        </p:nvSpPr>
        <p:spPr>
          <a:xfrm>
            <a:off x="7567079" y="1921920"/>
            <a:ext cx="3141047" cy="4275680"/>
          </a:xfrm>
          <a:prstGeom prst="rect">
            <a:avLst/>
          </a:prstGeom>
          <a:noFill/>
          <a:ln w="12700">
            <a:noFill/>
          </a:ln>
        </p:spPr>
        <p:txBody>
          <a:bodyPr>
            <a:normAutofit/>
          </a:bodyPr>
          <a:lstStyle>
            <a:lvl1pPr marL="0" indent="0">
              <a:buNone/>
              <a:defRPr sz="1200"/>
            </a:lvl1pPr>
          </a:lstStyle>
          <a:p>
            <a:r>
              <a:rPr lang="en-US"/>
              <a:t>Click icon to add a project photo</a:t>
            </a:r>
          </a:p>
        </p:txBody>
      </p:sp>
      <p:sp>
        <p:nvSpPr>
          <p:cNvPr id="12" name="Freeform 11">
            <a:extLst>
              <a:ext uri="{FF2B5EF4-FFF2-40B4-BE49-F238E27FC236}">
                <a16:creationId xmlns:a16="http://schemas.microsoft.com/office/drawing/2014/main" id="{2BD94FE9-CBC5-BB4A-9984-B6D90CE82F79}"/>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94C21E"/>
              </a:gs>
              <a:gs pos="55000">
                <a:srgbClr val="5A7713"/>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5" name="Freeform 14">
            <a:extLst>
              <a:ext uri="{FF2B5EF4-FFF2-40B4-BE49-F238E27FC236}">
                <a16:creationId xmlns:a16="http://schemas.microsoft.com/office/drawing/2014/main" id="{44F777DF-97E3-AE4D-B532-98A9FA297768}"/>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7" name="Oval 16">
            <a:extLst>
              <a:ext uri="{FF2B5EF4-FFF2-40B4-BE49-F238E27FC236}">
                <a16:creationId xmlns:a16="http://schemas.microsoft.com/office/drawing/2014/main" id="{D6F8AAEC-4CC8-1648-B146-AA37B0DDB4C8}"/>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0" name="Picture 19">
            <a:extLst>
              <a:ext uri="{FF2B5EF4-FFF2-40B4-BE49-F238E27FC236}">
                <a16:creationId xmlns:a16="http://schemas.microsoft.com/office/drawing/2014/main" id="{DA1E09C9-E5A8-484F-BC6B-8C11E623333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1" name="Picture Placeholder 20">
            <a:extLst>
              <a:ext uri="{FF2B5EF4-FFF2-40B4-BE49-F238E27FC236}">
                <a16:creationId xmlns:a16="http://schemas.microsoft.com/office/drawing/2014/main" id="{27CE686C-A7B0-7442-B091-DE56E6BA0867}"/>
              </a:ext>
            </a:extLst>
          </p:cNvPr>
          <p:cNvSpPr>
            <a:spLocks noGrp="1"/>
          </p:cNvSpPr>
          <p:nvPr>
            <p:ph type="pic" sz="quarter" idx="14"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a:t>Change logo (optional)</a:t>
            </a:r>
          </a:p>
        </p:txBody>
      </p:sp>
      <p:sp>
        <p:nvSpPr>
          <p:cNvPr id="4" name="Text Placeholder 3">
            <a:extLst>
              <a:ext uri="{FF2B5EF4-FFF2-40B4-BE49-F238E27FC236}">
                <a16:creationId xmlns:a16="http://schemas.microsoft.com/office/drawing/2014/main" id="{93B90371-211A-1D41-879F-F58EF0DA123C}"/>
              </a:ext>
            </a:extLst>
          </p:cNvPr>
          <p:cNvSpPr>
            <a:spLocks noGrp="1"/>
          </p:cNvSpPr>
          <p:nvPr>
            <p:ph type="body" sz="quarter" idx="15" hasCustomPrompt="1"/>
          </p:nvPr>
        </p:nvSpPr>
        <p:spPr>
          <a:xfrm>
            <a:off x="548957" y="4500880"/>
            <a:ext cx="6827203" cy="1534160"/>
          </a:xfrm>
          <a:solidFill>
            <a:srgbClr val="5A7713"/>
          </a:solidFill>
          <a:ln w="31750">
            <a:noFill/>
          </a:ln>
        </p:spPr>
        <p:txBody>
          <a:bodyPr>
            <a:normAutofit/>
          </a:bodyPr>
          <a:lstStyle>
            <a:lvl1pPr marL="0" indent="0">
              <a:buNone/>
              <a:defRPr sz="1350">
                <a:solidFill>
                  <a:schemeClr val="bg1"/>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GB"/>
              <a:t>“Quote quote quote.”</a:t>
            </a:r>
            <a:endParaRPr lang="en-US"/>
          </a:p>
        </p:txBody>
      </p:sp>
    </p:spTree>
    <p:extLst>
      <p:ext uri="{BB962C8B-B14F-4D97-AF65-F5344CB8AC3E}">
        <p14:creationId xmlns:p14="http://schemas.microsoft.com/office/powerpoint/2010/main" val="117410032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Projects x1 (Blu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315" y="365129"/>
            <a:ext cx="7570076" cy="1325563"/>
          </a:xfrm>
          <a:prstGeom prst="rect">
            <a:avLst/>
          </a:prstGeom>
        </p:spPr>
        <p:txBody>
          <a:bodyPr/>
          <a:lstStyle>
            <a:lvl1pPr>
              <a:defRPr b="1">
                <a:solidFill>
                  <a:srgbClr val="0A406C"/>
                </a:solidFill>
              </a:defRPr>
            </a:lvl1pPr>
          </a:lstStyle>
          <a:p>
            <a:r>
              <a:rPr lang="en-GB"/>
              <a:t>Example projects x1 (blue)</a:t>
            </a:r>
            <a:endParaRPr lang="en-US"/>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a:solidFill>
                  <a:srgbClr val="0A406C"/>
                </a:solidFill>
              </a:rPr>
              <a:t>© Cranfield University </a:t>
            </a:r>
            <a:fld id="{9F749477-C6E1-0848-80BB-E9ECD956F19F}" type="datetime6">
              <a:rPr lang="en-GB" sz="600" smtClean="0">
                <a:solidFill>
                  <a:srgbClr val="0A406C"/>
                </a:solidFill>
              </a:rPr>
              <a:t>October 25</a:t>
            </a:fld>
            <a:endParaRPr lang="en-US" sz="600">
              <a:solidFill>
                <a:srgbClr val="0A406C"/>
              </a:solidFill>
            </a:endParaRPr>
          </a:p>
        </p:txBody>
      </p:sp>
      <p:sp>
        <p:nvSpPr>
          <p:cNvPr id="19" name="Text Placeholder 18">
            <a:extLst>
              <a:ext uri="{FF2B5EF4-FFF2-40B4-BE49-F238E27FC236}">
                <a16:creationId xmlns:a16="http://schemas.microsoft.com/office/drawing/2014/main" id="{37F01780-A527-BE4B-827B-04AFB9DC98CA}"/>
              </a:ext>
            </a:extLst>
          </p:cNvPr>
          <p:cNvSpPr>
            <a:spLocks noGrp="1"/>
          </p:cNvSpPr>
          <p:nvPr>
            <p:ph type="body" sz="quarter" idx="11" hasCustomPrompt="1"/>
          </p:nvPr>
        </p:nvSpPr>
        <p:spPr>
          <a:xfrm>
            <a:off x="363313" y="1921921"/>
            <a:ext cx="7203763" cy="4275680"/>
          </a:xfrm>
          <a:prstGeom prst="rect">
            <a:avLst/>
          </a:prstGeom>
          <a:solidFill>
            <a:schemeClr val="bg1">
              <a:lumMod val="95000"/>
            </a:schemeClr>
          </a:solidFill>
        </p:spPr>
        <p:txBody>
          <a:bodyPr lIns="180000" tIns="180000" rIns="180000" bIns="180000">
            <a:normAutofit/>
          </a:bodyPr>
          <a:lstStyle>
            <a:lvl1pPr marL="0" indent="0">
              <a:buNone/>
              <a:defRPr sz="1350" b="0">
                <a:solidFill>
                  <a:srgbClr val="081830"/>
                </a:solidFill>
              </a:defRPr>
            </a:lvl1pPr>
          </a:lstStyle>
          <a:p>
            <a:r>
              <a:rPr lang="en-GB"/>
              <a:t>Project description</a:t>
            </a:r>
          </a:p>
        </p:txBody>
      </p:sp>
      <p:sp>
        <p:nvSpPr>
          <p:cNvPr id="5" name="Picture Placeholder 4">
            <a:extLst>
              <a:ext uri="{FF2B5EF4-FFF2-40B4-BE49-F238E27FC236}">
                <a16:creationId xmlns:a16="http://schemas.microsoft.com/office/drawing/2014/main" id="{27527392-0132-9043-8E98-FF9EE1FBE401}"/>
              </a:ext>
            </a:extLst>
          </p:cNvPr>
          <p:cNvSpPr>
            <a:spLocks noGrp="1"/>
          </p:cNvSpPr>
          <p:nvPr>
            <p:ph type="pic" sz="quarter" idx="10" hasCustomPrompt="1"/>
          </p:nvPr>
        </p:nvSpPr>
        <p:spPr>
          <a:xfrm>
            <a:off x="7567079" y="1921920"/>
            <a:ext cx="3141047" cy="4275680"/>
          </a:xfrm>
          <a:prstGeom prst="rect">
            <a:avLst/>
          </a:prstGeom>
          <a:noFill/>
          <a:ln w="12700">
            <a:noFill/>
          </a:ln>
        </p:spPr>
        <p:txBody>
          <a:bodyPr>
            <a:normAutofit/>
          </a:bodyPr>
          <a:lstStyle>
            <a:lvl1pPr marL="0" indent="0">
              <a:buNone/>
              <a:defRPr sz="1200"/>
            </a:lvl1pPr>
          </a:lstStyle>
          <a:p>
            <a:r>
              <a:rPr lang="en-US"/>
              <a:t>Click icon to add a project photo</a:t>
            </a:r>
          </a:p>
        </p:txBody>
      </p:sp>
      <p:sp>
        <p:nvSpPr>
          <p:cNvPr id="12" name="Freeform 11">
            <a:extLst>
              <a:ext uri="{FF2B5EF4-FFF2-40B4-BE49-F238E27FC236}">
                <a16:creationId xmlns:a16="http://schemas.microsoft.com/office/drawing/2014/main" id="{2BD94FE9-CBC5-BB4A-9984-B6D90CE82F79}"/>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0099C3"/>
              </a:gs>
              <a:gs pos="55000">
                <a:srgbClr val="26366F"/>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5" name="Freeform 14">
            <a:extLst>
              <a:ext uri="{FF2B5EF4-FFF2-40B4-BE49-F238E27FC236}">
                <a16:creationId xmlns:a16="http://schemas.microsoft.com/office/drawing/2014/main" id="{44F777DF-97E3-AE4D-B532-98A9FA297768}"/>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7" name="Oval 16">
            <a:extLst>
              <a:ext uri="{FF2B5EF4-FFF2-40B4-BE49-F238E27FC236}">
                <a16:creationId xmlns:a16="http://schemas.microsoft.com/office/drawing/2014/main" id="{D6F8AAEC-4CC8-1648-B146-AA37B0DDB4C8}"/>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0" name="Picture 19">
            <a:extLst>
              <a:ext uri="{FF2B5EF4-FFF2-40B4-BE49-F238E27FC236}">
                <a16:creationId xmlns:a16="http://schemas.microsoft.com/office/drawing/2014/main" id="{DA1E09C9-E5A8-484F-BC6B-8C11E623333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1" name="Picture Placeholder 20">
            <a:extLst>
              <a:ext uri="{FF2B5EF4-FFF2-40B4-BE49-F238E27FC236}">
                <a16:creationId xmlns:a16="http://schemas.microsoft.com/office/drawing/2014/main" id="{27CE686C-A7B0-7442-B091-DE56E6BA0867}"/>
              </a:ext>
            </a:extLst>
          </p:cNvPr>
          <p:cNvSpPr>
            <a:spLocks noGrp="1"/>
          </p:cNvSpPr>
          <p:nvPr>
            <p:ph type="pic" sz="quarter" idx="14"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a:t>Change logo (optional)</a:t>
            </a:r>
          </a:p>
        </p:txBody>
      </p:sp>
      <p:sp>
        <p:nvSpPr>
          <p:cNvPr id="4" name="Text Placeholder 3">
            <a:extLst>
              <a:ext uri="{FF2B5EF4-FFF2-40B4-BE49-F238E27FC236}">
                <a16:creationId xmlns:a16="http://schemas.microsoft.com/office/drawing/2014/main" id="{93B90371-211A-1D41-879F-F58EF0DA123C}"/>
              </a:ext>
            </a:extLst>
          </p:cNvPr>
          <p:cNvSpPr>
            <a:spLocks noGrp="1"/>
          </p:cNvSpPr>
          <p:nvPr>
            <p:ph type="body" sz="quarter" idx="15" hasCustomPrompt="1"/>
          </p:nvPr>
        </p:nvSpPr>
        <p:spPr>
          <a:xfrm>
            <a:off x="548957" y="4500880"/>
            <a:ext cx="6827203" cy="1534160"/>
          </a:xfrm>
          <a:solidFill>
            <a:srgbClr val="26366F"/>
          </a:solidFill>
          <a:ln w="31750">
            <a:noFill/>
          </a:ln>
        </p:spPr>
        <p:txBody>
          <a:bodyPr>
            <a:normAutofit/>
          </a:bodyPr>
          <a:lstStyle>
            <a:lvl1pPr marL="0" indent="0">
              <a:buNone/>
              <a:defRPr sz="1350">
                <a:solidFill>
                  <a:schemeClr val="bg1"/>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GB"/>
              <a:t>“Quote quote quote.”</a:t>
            </a:r>
            <a:endParaRPr lang="en-US"/>
          </a:p>
        </p:txBody>
      </p:sp>
    </p:spTree>
    <p:extLst>
      <p:ext uri="{BB962C8B-B14F-4D97-AF65-F5344CB8AC3E}">
        <p14:creationId xmlns:p14="http://schemas.microsoft.com/office/powerpoint/2010/main" val="91482436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rojects x1 (Pink)">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315" y="365129"/>
            <a:ext cx="7570076" cy="1325563"/>
          </a:xfrm>
          <a:prstGeom prst="rect">
            <a:avLst/>
          </a:prstGeom>
        </p:spPr>
        <p:txBody>
          <a:bodyPr/>
          <a:lstStyle>
            <a:lvl1pPr>
              <a:defRPr b="1">
                <a:solidFill>
                  <a:srgbClr val="0A406C"/>
                </a:solidFill>
              </a:defRPr>
            </a:lvl1pPr>
          </a:lstStyle>
          <a:p>
            <a:r>
              <a:rPr lang="en-GB"/>
              <a:t>Example projects x1 (pink)</a:t>
            </a:r>
            <a:endParaRPr lang="en-US"/>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a:solidFill>
                  <a:srgbClr val="0A406C"/>
                </a:solidFill>
              </a:rPr>
              <a:t>© Cranfield University </a:t>
            </a:r>
            <a:fld id="{9F749477-C6E1-0848-80BB-E9ECD956F19F}" type="datetime6">
              <a:rPr lang="en-GB" sz="600" smtClean="0">
                <a:solidFill>
                  <a:srgbClr val="0A406C"/>
                </a:solidFill>
              </a:rPr>
              <a:t>October 25</a:t>
            </a:fld>
            <a:endParaRPr lang="en-US" sz="600">
              <a:solidFill>
                <a:srgbClr val="0A406C"/>
              </a:solidFill>
            </a:endParaRPr>
          </a:p>
        </p:txBody>
      </p:sp>
      <p:sp>
        <p:nvSpPr>
          <p:cNvPr id="19" name="Text Placeholder 18">
            <a:extLst>
              <a:ext uri="{FF2B5EF4-FFF2-40B4-BE49-F238E27FC236}">
                <a16:creationId xmlns:a16="http://schemas.microsoft.com/office/drawing/2014/main" id="{37F01780-A527-BE4B-827B-04AFB9DC98CA}"/>
              </a:ext>
            </a:extLst>
          </p:cNvPr>
          <p:cNvSpPr>
            <a:spLocks noGrp="1"/>
          </p:cNvSpPr>
          <p:nvPr>
            <p:ph type="body" sz="quarter" idx="11" hasCustomPrompt="1"/>
          </p:nvPr>
        </p:nvSpPr>
        <p:spPr>
          <a:xfrm>
            <a:off x="363313" y="1921921"/>
            <a:ext cx="7203763" cy="4275680"/>
          </a:xfrm>
          <a:prstGeom prst="rect">
            <a:avLst/>
          </a:prstGeom>
          <a:solidFill>
            <a:schemeClr val="bg1">
              <a:lumMod val="95000"/>
            </a:schemeClr>
          </a:solidFill>
        </p:spPr>
        <p:txBody>
          <a:bodyPr lIns="180000" tIns="180000" rIns="180000" bIns="180000">
            <a:normAutofit/>
          </a:bodyPr>
          <a:lstStyle>
            <a:lvl1pPr marL="0" indent="0">
              <a:lnSpc>
                <a:spcPct val="100000"/>
              </a:lnSpc>
              <a:buNone/>
              <a:defRPr sz="1350" b="0">
                <a:solidFill>
                  <a:srgbClr val="081830"/>
                </a:solidFill>
              </a:defRPr>
            </a:lvl1pPr>
          </a:lstStyle>
          <a:p>
            <a:r>
              <a:rPr lang="en-GB"/>
              <a:t>Project description</a:t>
            </a:r>
          </a:p>
        </p:txBody>
      </p:sp>
      <p:sp>
        <p:nvSpPr>
          <p:cNvPr id="5" name="Picture Placeholder 4">
            <a:extLst>
              <a:ext uri="{FF2B5EF4-FFF2-40B4-BE49-F238E27FC236}">
                <a16:creationId xmlns:a16="http://schemas.microsoft.com/office/drawing/2014/main" id="{27527392-0132-9043-8E98-FF9EE1FBE401}"/>
              </a:ext>
            </a:extLst>
          </p:cNvPr>
          <p:cNvSpPr>
            <a:spLocks noGrp="1"/>
          </p:cNvSpPr>
          <p:nvPr>
            <p:ph type="pic" sz="quarter" idx="10" hasCustomPrompt="1"/>
          </p:nvPr>
        </p:nvSpPr>
        <p:spPr>
          <a:xfrm>
            <a:off x="7567079" y="1921920"/>
            <a:ext cx="3141047" cy="4275680"/>
          </a:xfrm>
          <a:prstGeom prst="rect">
            <a:avLst/>
          </a:prstGeom>
          <a:noFill/>
          <a:ln w="12700">
            <a:noFill/>
          </a:ln>
        </p:spPr>
        <p:txBody>
          <a:bodyPr>
            <a:normAutofit/>
          </a:bodyPr>
          <a:lstStyle>
            <a:lvl1pPr marL="0" indent="0">
              <a:buNone/>
              <a:defRPr sz="1200"/>
            </a:lvl1pPr>
          </a:lstStyle>
          <a:p>
            <a:r>
              <a:rPr lang="en-US"/>
              <a:t>Click icon to add a project photo</a:t>
            </a:r>
          </a:p>
        </p:txBody>
      </p:sp>
      <p:sp>
        <p:nvSpPr>
          <p:cNvPr id="12" name="Freeform 11">
            <a:extLst>
              <a:ext uri="{FF2B5EF4-FFF2-40B4-BE49-F238E27FC236}">
                <a16:creationId xmlns:a16="http://schemas.microsoft.com/office/drawing/2014/main" id="{2BD94FE9-CBC5-BB4A-9984-B6D90CE82F79}"/>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D0366E"/>
              </a:gs>
              <a:gs pos="55000">
                <a:srgbClr val="811F42"/>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5" name="Freeform 14">
            <a:extLst>
              <a:ext uri="{FF2B5EF4-FFF2-40B4-BE49-F238E27FC236}">
                <a16:creationId xmlns:a16="http://schemas.microsoft.com/office/drawing/2014/main" id="{44F777DF-97E3-AE4D-B532-98A9FA297768}"/>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7" name="Oval 16">
            <a:extLst>
              <a:ext uri="{FF2B5EF4-FFF2-40B4-BE49-F238E27FC236}">
                <a16:creationId xmlns:a16="http://schemas.microsoft.com/office/drawing/2014/main" id="{D6F8AAEC-4CC8-1648-B146-AA37B0DDB4C8}"/>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0" name="Picture 19">
            <a:extLst>
              <a:ext uri="{FF2B5EF4-FFF2-40B4-BE49-F238E27FC236}">
                <a16:creationId xmlns:a16="http://schemas.microsoft.com/office/drawing/2014/main" id="{DA1E09C9-E5A8-484F-BC6B-8C11E623333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1" name="Picture Placeholder 20">
            <a:extLst>
              <a:ext uri="{FF2B5EF4-FFF2-40B4-BE49-F238E27FC236}">
                <a16:creationId xmlns:a16="http://schemas.microsoft.com/office/drawing/2014/main" id="{27CE686C-A7B0-7442-B091-DE56E6BA0867}"/>
              </a:ext>
            </a:extLst>
          </p:cNvPr>
          <p:cNvSpPr>
            <a:spLocks noGrp="1"/>
          </p:cNvSpPr>
          <p:nvPr>
            <p:ph type="pic" sz="quarter" idx="14"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a:t>Change logo (optional)</a:t>
            </a:r>
          </a:p>
        </p:txBody>
      </p:sp>
      <p:sp>
        <p:nvSpPr>
          <p:cNvPr id="4" name="Text Placeholder 3">
            <a:extLst>
              <a:ext uri="{FF2B5EF4-FFF2-40B4-BE49-F238E27FC236}">
                <a16:creationId xmlns:a16="http://schemas.microsoft.com/office/drawing/2014/main" id="{93B90371-211A-1D41-879F-F58EF0DA123C}"/>
              </a:ext>
            </a:extLst>
          </p:cNvPr>
          <p:cNvSpPr>
            <a:spLocks noGrp="1"/>
          </p:cNvSpPr>
          <p:nvPr>
            <p:ph type="body" sz="quarter" idx="15" hasCustomPrompt="1"/>
          </p:nvPr>
        </p:nvSpPr>
        <p:spPr>
          <a:xfrm>
            <a:off x="548957" y="4500880"/>
            <a:ext cx="6827203" cy="1534160"/>
          </a:xfrm>
          <a:solidFill>
            <a:srgbClr val="811F42"/>
          </a:solidFill>
          <a:ln w="31750">
            <a:noFill/>
          </a:ln>
        </p:spPr>
        <p:txBody>
          <a:bodyPr>
            <a:normAutofit/>
          </a:bodyPr>
          <a:lstStyle>
            <a:lvl1pPr marL="0" indent="0">
              <a:lnSpc>
                <a:spcPct val="100000"/>
              </a:lnSpc>
              <a:buNone/>
              <a:defRPr sz="1350">
                <a:solidFill>
                  <a:schemeClr val="bg1"/>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GB"/>
              <a:t>“Quote quote quote.”</a:t>
            </a:r>
            <a:endParaRPr lang="en-US"/>
          </a:p>
        </p:txBody>
      </p:sp>
    </p:spTree>
    <p:extLst>
      <p:ext uri="{BB962C8B-B14F-4D97-AF65-F5344CB8AC3E}">
        <p14:creationId xmlns:p14="http://schemas.microsoft.com/office/powerpoint/2010/main" val="201653972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66383FD-ABC8-FF4F-93AF-BA81E5577F62}" type="datetimeFigureOut">
              <a:rPr lang="en-US" smtClean="0"/>
              <a:t>10/27/2025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C5596B-FB29-6749-8214-4CCCE35FAB01}" type="slidenum">
              <a:rPr lang="en-US" smtClean="0"/>
              <a:t>‹#›</a:t>
            </a:fld>
            <a:endParaRPr lang="en-US"/>
          </a:p>
        </p:txBody>
      </p:sp>
    </p:spTree>
    <p:extLst>
      <p:ext uri="{BB962C8B-B14F-4D97-AF65-F5344CB8AC3E}">
        <p14:creationId xmlns:p14="http://schemas.microsoft.com/office/powerpoint/2010/main" val="85669943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userDrawn="1">
  <p:cSld name="Blue impact slide">
    <p:spTree>
      <p:nvGrpSpPr>
        <p:cNvPr id="1" name=""/>
        <p:cNvGrpSpPr/>
        <p:nvPr/>
      </p:nvGrpSpPr>
      <p:grpSpPr>
        <a:xfrm>
          <a:off x="0" y="0"/>
          <a:ext cx="0" cy="0"/>
          <a:chOff x="0" y="0"/>
          <a:chExt cx="0" cy="0"/>
        </a:xfrm>
      </p:grpSpPr>
      <p:sp>
        <p:nvSpPr>
          <p:cNvPr id="2" name="Rectangle 1"/>
          <p:cNvSpPr/>
          <p:nvPr userDrawn="1"/>
        </p:nvSpPr>
        <p:spPr>
          <a:xfrm>
            <a:off x="0" y="0"/>
            <a:ext cx="5231904" cy="6858000"/>
          </a:xfrm>
          <a:prstGeom prst="rect">
            <a:avLst/>
          </a:prstGeom>
          <a:solidFill>
            <a:srgbClr val="2737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Content Placeholder 2"/>
          <p:cNvSpPr>
            <a:spLocks noGrp="1"/>
          </p:cNvSpPr>
          <p:nvPr>
            <p:ph sz="quarter" idx="18" hasCustomPrompt="1"/>
          </p:nvPr>
        </p:nvSpPr>
        <p:spPr>
          <a:xfrm>
            <a:off x="5231904" y="4"/>
            <a:ext cx="6960096" cy="685799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Image/media area</a:t>
            </a:r>
          </a:p>
        </p:txBody>
      </p:sp>
      <p:sp>
        <p:nvSpPr>
          <p:cNvPr id="10" name="Text Placeholder 8"/>
          <p:cNvSpPr>
            <a:spLocks noGrp="1"/>
          </p:cNvSpPr>
          <p:nvPr>
            <p:ph type="body" sz="quarter" idx="14" hasCustomPrompt="1"/>
          </p:nvPr>
        </p:nvSpPr>
        <p:spPr>
          <a:xfrm>
            <a:off x="407368" y="404665"/>
            <a:ext cx="4440493" cy="5976662"/>
          </a:xfrm>
          <a:prstGeom prst="rect">
            <a:avLst/>
          </a:prstGeom>
        </p:spPr>
        <p:txBody>
          <a:bodyPr anchor="t" anchorCtr="0">
            <a:normAutofit/>
          </a:bodyPr>
          <a:lstStyle>
            <a:lvl1pPr marL="257175" indent="-257175">
              <a:lnSpc>
                <a:spcPct val="100000"/>
              </a:lnSpc>
              <a:buFont typeface="Arial" panose="020B0604020202020204" pitchFamily="34" charset="0"/>
              <a:buChar char="•"/>
              <a:defRPr sz="2000" b="0">
                <a:solidFill>
                  <a:schemeClr val="bg1"/>
                </a:solidFill>
                <a:latin typeface="Arial" charset="0"/>
                <a:ea typeface="Arial" charset="0"/>
                <a:cs typeface="Arial" charset="0"/>
              </a:defRPr>
            </a:lvl1pPr>
            <a:lvl2pPr>
              <a:lnSpc>
                <a:spcPct val="100000"/>
              </a:lnSpc>
              <a:defRPr sz="2000" b="0" i="0">
                <a:solidFill>
                  <a:schemeClr val="bg1"/>
                </a:solidFill>
                <a:latin typeface="Arial" charset="0"/>
                <a:ea typeface="Arial" charset="0"/>
                <a:cs typeface="Arial" charset="0"/>
              </a:defRPr>
            </a:lvl2pPr>
            <a:lvl3pPr>
              <a:lnSpc>
                <a:spcPct val="100000"/>
              </a:lnSpc>
              <a:defRPr sz="2000" b="0" i="0">
                <a:solidFill>
                  <a:schemeClr val="bg1"/>
                </a:solidFill>
                <a:latin typeface="Arial" charset="0"/>
                <a:ea typeface="Arial" charset="0"/>
                <a:cs typeface="Arial" charset="0"/>
              </a:defRPr>
            </a:lvl3pPr>
            <a:lvl4pPr>
              <a:lnSpc>
                <a:spcPct val="100000"/>
              </a:lnSpc>
              <a:defRPr sz="2000" b="0" i="0">
                <a:solidFill>
                  <a:schemeClr val="bg1"/>
                </a:solidFill>
                <a:latin typeface="Arial" charset="0"/>
                <a:ea typeface="Arial" charset="0"/>
                <a:cs typeface="Arial" charset="0"/>
              </a:defRPr>
            </a:lvl4pPr>
            <a:lvl5pPr>
              <a:lnSpc>
                <a:spcPct val="100000"/>
              </a:lnSpc>
              <a:defRPr sz="2000" b="0" i="0">
                <a:solidFill>
                  <a:schemeClr val="bg1"/>
                </a:solidFill>
                <a:latin typeface="Arial" charset="0"/>
                <a:ea typeface="Arial" charset="0"/>
                <a:cs typeface="Arial" charset="0"/>
              </a:defRPr>
            </a:lvl5pPr>
          </a:lstStyle>
          <a:p>
            <a:pPr lvl="0"/>
            <a:r>
              <a:rPr lang="en-US"/>
              <a:t>Body copy, Arial 20pt minimum</a:t>
            </a:r>
          </a:p>
          <a:p>
            <a:pPr lvl="0"/>
            <a:r>
              <a:rPr lang="en-US"/>
              <a:t>Bullet points should always be round</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7487313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Blu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7278" y="365129"/>
            <a:ext cx="8099535" cy="1325563"/>
          </a:xfrm>
          <a:prstGeom prst="rect">
            <a:avLst/>
          </a:prstGeom>
        </p:spPr>
        <p:txBody>
          <a:bodyPr/>
          <a:lstStyle>
            <a:lvl1pPr>
              <a:lnSpc>
                <a:spcPct val="100000"/>
              </a:lnSpc>
              <a:defRPr b="1">
                <a:solidFill>
                  <a:srgbClr val="0A406C"/>
                </a:solidFill>
              </a:defRPr>
            </a:lvl1pPr>
          </a:lstStyle>
          <a:p>
            <a:r>
              <a:rPr lang="en-GB"/>
              <a:t>Slide title</a:t>
            </a:r>
            <a:endParaRPr lang="en-US"/>
          </a:p>
        </p:txBody>
      </p:sp>
      <p:sp>
        <p:nvSpPr>
          <p:cNvPr id="3" name="Content Placeholder 2"/>
          <p:cNvSpPr>
            <a:spLocks noGrp="1"/>
          </p:cNvSpPr>
          <p:nvPr>
            <p:ph idx="1" hasCustomPrompt="1"/>
          </p:nvPr>
        </p:nvSpPr>
        <p:spPr>
          <a:xfrm>
            <a:off x="407277" y="2795757"/>
            <a:ext cx="10138803" cy="3381211"/>
          </a:xfrm>
          <a:prstGeom prst="rect">
            <a:avLst/>
          </a:prstGeom>
        </p:spPr>
        <p:txBody>
          <a:bodyPr/>
          <a:lstStyle>
            <a:lvl1pPr>
              <a:lnSpc>
                <a:spcPct val="100000"/>
              </a:lnSpc>
              <a:defRPr>
                <a:solidFill>
                  <a:srgbClr val="081830"/>
                </a:solidFill>
              </a:defRPr>
            </a:lvl1pPr>
            <a:lvl2pPr>
              <a:lnSpc>
                <a:spcPct val="100000"/>
              </a:lnSpc>
              <a:defRPr>
                <a:solidFill>
                  <a:srgbClr val="081830"/>
                </a:solidFill>
              </a:defRPr>
            </a:lvl2pPr>
            <a:lvl3pPr>
              <a:lnSpc>
                <a:spcPct val="100000"/>
              </a:lnSpc>
              <a:defRPr>
                <a:solidFill>
                  <a:srgbClr val="081830"/>
                </a:solidFill>
              </a:defRPr>
            </a:lvl3pPr>
            <a:lvl4pPr>
              <a:lnSpc>
                <a:spcPct val="100000"/>
              </a:lnSpc>
              <a:defRPr>
                <a:solidFill>
                  <a:srgbClr val="081830"/>
                </a:solidFill>
              </a:defRPr>
            </a:lvl4pPr>
            <a:lvl5pPr>
              <a:lnSpc>
                <a:spcPct val="100000"/>
              </a:lnSpc>
              <a:defRPr>
                <a:solidFill>
                  <a:srgbClr val="081830"/>
                </a:solidFill>
              </a:defRPr>
            </a:lvl5pPr>
          </a:lstStyle>
          <a:p>
            <a:pPr lvl="0"/>
            <a:r>
              <a:rPr lang="en-GB"/>
              <a:t>Click to add body text</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Freeform 13">
            <a:extLst>
              <a:ext uri="{FF2B5EF4-FFF2-40B4-BE49-F238E27FC236}">
                <a16:creationId xmlns:a16="http://schemas.microsoft.com/office/drawing/2014/main" id="{4E371CE9-F4A7-514B-960D-C2F3C033750D}"/>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0099C3"/>
              </a:gs>
              <a:gs pos="55000">
                <a:srgbClr val="26366F"/>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1" name="Freeform 20">
            <a:extLst>
              <a:ext uri="{FF2B5EF4-FFF2-40B4-BE49-F238E27FC236}">
                <a16:creationId xmlns:a16="http://schemas.microsoft.com/office/drawing/2014/main" id="{440194CE-8F7F-1644-B3BB-FD55176A2F2A}"/>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6" name="Oval 15">
            <a:extLst>
              <a:ext uri="{FF2B5EF4-FFF2-40B4-BE49-F238E27FC236}">
                <a16:creationId xmlns:a16="http://schemas.microsoft.com/office/drawing/2014/main" id="{F7573F97-5D0C-EB4F-B0F0-F3BAC51FDD97}"/>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8" name="Picture 7">
            <a:extLst>
              <a:ext uri="{FF2B5EF4-FFF2-40B4-BE49-F238E27FC236}">
                <a16:creationId xmlns:a16="http://schemas.microsoft.com/office/drawing/2014/main" id="{F74A6085-DB6F-D049-AB30-A1C5B52D2C92}"/>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9" name="Text Placeholder 8">
            <a:extLst>
              <a:ext uri="{FF2B5EF4-FFF2-40B4-BE49-F238E27FC236}">
                <a16:creationId xmlns:a16="http://schemas.microsoft.com/office/drawing/2014/main" id="{13989198-0118-0A4C-85EB-6E6554187995}"/>
              </a:ext>
            </a:extLst>
          </p:cNvPr>
          <p:cNvSpPr>
            <a:spLocks noGrp="1"/>
          </p:cNvSpPr>
          <p:nvPr>
            <p:ph type="body" sz="quarter" idx="10" hasCustomPrompt="1"/>
          </p:nvPr>
        </p:nvSpPr>
        <p:spPr>
          <a:xfrm>
            <a:off x="407281" y="1823409"/>
            <a:ext cx="9261169" cy="806285"/>
          </a:xfrm>
          <a:prstGeom prst="rect">
            <a:avLst/>
          </a:prstGeom>
        </p:spPr>
        <p:txBody>
          <a:bodyPr/>
          <a:lstStyle>
            <a:lvl1pPr marL="0" indent="0">
              <a:lnSpc>
                <a:spcPct val="100000"/>
              </a:lnSpc>
              <a:buNone/>
              <a:defRPr b="1">
                <a:solidFill>
                  <a:srgbClr val="26366F"/>
                </a:solidFill>
              </a:defRPr>
            </a:lvl1pPr>
          </a:lstStyle>
          <a:p>
            <a:pPr lvl="0"/>
            <a:r>
              <a:rPr lang="en-US"/>
              <a:t>Click to add a </a:t>
            </a:r>
            <a:r>
              <a:rPr lang="en-US" err="1"/>
              <a:t>subheader</a:t>
            </a:r>
            <a:endParaRPr lang="en-US"/>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a:solidFill>
                  <a:srgbClr val="0A406C"/>
                </a:solidFill>
              </a:rPr>
              <a:t>© Cranfield University </a:t>
            </a:r>
            <a:fld id="{9F749477-C6E1-0848-80BB-E9ECD956F19F}" type="datetime6">
              <a:rPr lang="en-GB" sz="600" smtClean="0">
                <a:solidFill>
                  <a:srgbClr val="0A406C"/>
                </a:solidFill>
              </a:rPr>
              <a:t>October 25</a:t>
            </a:fld>
            <a:endParaRPr lang="en-US" sz="600">
              <a:solidFill>
                <a:srgbClr val="0A406C"/>
              </a:solidFill>
            </a:endParaRPr>
          </a:p>
        </p:txBody>
      </p:sp>
      <p:sp>
        <p:nvSpPr>
          <p:cNvPr id="24" name="Picture Placeholder 23">
            <a:extLst>
              <a:ext uri="{FF2B5EF4-FFF2-40B4-BE49-F238E27FC236}">
                <a16:creationId xmlns:a16="http://schemas.microsoft.com/office/drawing/2014/main" id="{85C13CF6-96F0-2846-976E-6DAF848B7172}"/>
              </a:ext>
            </a:extLst>
          </p:cNvPr>
          <p:cNvSpPr>
            <a:spLocks noGrp="1"/>
          </p:cNvSpPr>
          <p:nvPr>
            <p:ph type="pic" sz="quarter" idx="11"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a:t>Change logo (optional)</a:t>
            </a:r>
          </a:p>
        </p:txBody>
      </p:sp>
    </p:spTree>
    <p:extLst>
      <p:ext uri="{BB962C8B-B14F-4D97-AF65-F5344CB8AC3E}">
        <p14:creationId xmlns:p14="http://schemas.microsoft.com/office/powerpoint/2010/main" val="3113171321"/>
      </p:ext>
    </p:extLst>
  </p:cSld>
  <p:clrMapOvr>
    <a:overrideClrMapping bg1="lt1" tx1="dk1" bg2="lt2" tx2="dk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66383FD-ABC8-FF4F-93AF-BA81E5577F62}" type="datetimeFigureOut">
              <a:rPr lang="en-US" smtClean="0"/>
              <a:t>10/27/2025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AC5596B-FB29-6749-8214-4CCCE35FAB01}" type="slidenum">
              <a:rPr lang="en-US" smtClean="0"/>
              <a:t>‹#›</a:t>
            </a:fld>
            <a:endParaRPr lang="en-US"/>
          </a:p>
        </p:txBody>
      </p:sp>
    </p:spTree>
    <p:extLst>
      <p:ext uri="{BB962C8B-B14F-4D97-AF65-F5344CB8AC3E}">
        <p14:creationId xmlns:p14="http://schemas.microsoft.com/office/powerpoint/2010/main" val="271512666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Title, Two column body copy">
    <p:spTree>
      <p:nvGrpSpPr>
        <p:cNvPr id="1" name=""/>
        <p:cNvGrpSpPr/>
        <p:nvPr/>
      </p:nvGrpSpPr>
      <p:grpSpPr>
        <a:xfrm>
          <a:off x="0" y="0"/>
          <a:ext cx="0" cy="0"/>
          <a:chOff x="0" y="0"/>
          <a:chExt cx="0" cy="0"/>
        </a:xfrm>
      </p:grpSpPr>
      <p:sp>
        <p:nvSpPr>
          <p:cNvPr id="7" name="Text Placeholder 8"/>
          <p:cNvSpPr>
            <a:spLocks noGrp="1"/>
          </p:cNvSpPr>
          <p:nvPr>
            <p:ph type="body" sz="quarter" idx="15" hasCustomPrompt="1"/>
          </p:nvPr>
        </p:nvSpPr>
        <p:spPr>
          <a:xfrm>
            <a:off x="407370" y="1412776"/>
            <a:ext cx="11377265" cy="4968550"/>
          </a:xfrm>
          <a:prstGeom prst="rect">
            <a:avLst/>
          </a:prstGeom>
        </p:spPr>
        <p:txBody>
          <a:bodyPr numCol="2" spcCol="144000" anchor="t" anchorCtr="0">
            <a:normAutofit/>
          </a:bodyPr>
          <a:lstStyle>
            <a:lvl1pPr marL="257175" indent="-257175">
              <a:lnSpc>
                <a:spcPct val="100000"/>
              </a:lnSpc>
              <a:buFont typeface="Arial" panose="020B0604020202020204" pitchFamily="34" charset="0"/>
              <a:buChar char="•"/>
              <a:defRPr sz="2000" b="0">
                <a:solidFill>
                  <a:schemeClr val="tx1"/>
                </a:solidFill>
                <a:latin typeface="Arial" charset="0"/>
                <a:ea typeface="Arial" charset="0"/>
                <a:cs typeface="Arial" charset="0"/>
              </a:defRPr>
            </a:lvl1pPr>
            <a:lvl2pPr>
              <a:lnSpc>
                <a:spcPct val="100000"/>
              </a:lnSpc>
              <a:defRPr sz="2000" b="0" i="0">
                <a:latin typeface="Arial" charset="0"/>
                <a:ea typeface="Arial" charset="0"/>
                <a:cs typeface="Arial" charset="0"/>
              </a:defRPr>
            </a:lvl2pPr>
            <a:lvl3pPr>
              <a:lnSpc>
                <a:spcPct val="100000"/>
              </a:lnSpc>
              <a:defRPr sz="2000" b="0" i="0">
                <a:latin typeface="Arial" charset="0"/>
                <a:ea typeface="Arial" charset="0"/>
                <a:cs typeface="Arial" charset="0"/>
              </a:defRPr>
            </a:lvl3pPr>
            <a:lvl4pPr>
              <a:lnSpc>
                <a:spcPct val="100000"/>
              </a:lnSpc>
              <a:defRPr sz="2000" b="0" i="0">
                <a:latin typeface="Arial" charset="0"/>
                <a:ea typeface="Arial" charset="0"/>
                <a:cs typeface="Arial" charset="0"/>
              </a:defRPr>
            </a:lvl4pPr>
            <a:lvl5pPr>
              <a:lnSpc>
                <a:spcPct val="100000"/>
              </a:lnSpc>
              <a:defRPr sz="2000" b="0" i="0">
                <a:latin typeface="Arial" charset="0"/>
                <a:ea typeface="Arial" charset="0"/>
                <a:cs typeface="Arial" charset="0"/>
              </a:defRPr>
            </a:lvl5pPr>
          </a:lstStyle>
          <a:p>
            <a:pPr lvl="0"/>
            <a:r>
              <a:rPr lang="en-GB"/>
              <a:t>Body copy, Arial 20pt minimum</a:t>
            </a:r>
          </a:p>
          <a:p>
            <a:pPr lvl="0"/>
            <a:r>
              <a:rPr lang="en-GB"/>
              <a:t>Column 1</a:t>
            </a:r>
          </a:p>
          <a:p>
            <a:pPr lvl="0"/>
            <a:r>
              <a:rPr lang="en-US"/>
              <a:t>Bullet points should always be circular</a:t>
            </a:r>
          </a:p>
          <a:p>
            <a:pPr lvl="1"/>
            <a:r>
              <a:rPr lang="en-US"/>
              <a:t>Second level</a:t>
            </a:r>
          </a:p>
          <a:p>
            <a:pPr lvl="2"/>
            <a:r>
              <a:rPr lang="en-US"/>
              <a:t>Third level</a:t>
            </a:r>
          </a:p>
          <a:p>
            <a:pPr lvl="3"/>
            <a:r>
              <a:rPr lang="en-US"/>
              <a:t>Fourth level</a:t>
            </a:r>
          </a:p>
          <a:p>
            <a:pPr lvl="4"/>
            <a:r>
              <a:rPr lang="en-US"/>
              <a:t>Fifth level</a:t>
            </a:r>
          </a:p>
          <a:p>
            <a:pPr lvl="4"/>
            <a:endParaRPr lang="en-US"/>
          </a:p>
          <a:p>
            <a:pPr lvl="0"/>
            <a:endParaRPr lang="en-GB"/>
          </a:p>
          <a:p>
            <a:pPr lvl="0"/>
            <a:endParaRPr lang="en-GB"/>
          </a:p>
          <a:p>
            <a:pPr lvl="0"/>
            <a:endParaRPr lang="en-GB"/>
          </a:p>
          <a:p>
            <a:pPr lvl="0"/>
            <a:endParaRPr lang="en-GB"/>
          </a:p>
          <a:p>
            <a:pPr lvl="0"/>
            <a:r>
              <a:rPr lang="en-GB"/>
              <a:t>Body copy, Arial 20pt minimum</a:t>
            </a:r>
          </a:p>
          <a:p>
            <a:pPr lvl="0"/>
            <a:r>
              <a:rPr lang="en-GB"/>
              <a:t>Column 2</a:t>
            </a:r>
          </a:p>
          <a:p>
            <a:pPr lvl="0"/>
            <a:r>
              <a:rPr lang="en-US"/>
              <a:t>Bullet points should always be circular</a:t>
            </a:r>
          </a:p>
          <a:p>
            <a:pPr lvl="1"/>
            <a:r>
              <a:rPr lang="en-US"/>
              <a:t>Second level</a:t>
            </a:r>
          </a:p>
          <a:p>
            <a:pPr lvl="2"/>
            <a:r>
              <a:rPr lang="en-US"/>
              <a:t>Third level</a:t>
            </a:r>
          </a:p>
          <a:p>
            <a:pPr lvl="3"/>
            <a:r>
              <a:rPr lang="en-US"/>
              <a:t>Fourth level</a:t>
            </a:r>
          </a:p>
          <a:p>
            <a:pPr lvl="4"/>
            <a:r>
              <a:rPr lang="en-US"/>
              <a:t>Fifth level</a:t>
            </a:r>
            <a:endParaRPr lang="en-GB"/>
          </a:p>
          <a:p>
            <a:pPr lvl="4"/>
            <a:endParaRPr lang="en-GB"/>
          </a:p>
        </p:txBody>
      </p:sp>
      <p:sp>
        <p:nvSpPr>
          <p:cNvPr id="4" name="Title Placeholder 1"/>
          <p:cNvSpPr>
            <a:spLocks noGrp="1"/>
          </p:cNvSpPr>
          <p:nvPr>
            <p:ph type="title" hasCustomPrompt="1"/>
          </p:nvPr>
        </p:nvSpPr>
        <p:spPr>
          <a:xfrm>
            <a:off x="1871532" y="403200"/>
            <a:ext cx="9911269" cy="864000"/>
          </a:xfrm>
          <a:prstGeom prst="rect">
            <a:avLst/>
          </a:prstGeom>
        </p:spPr>
        <p:txBody>
          <a:bodyPr vert="horz" lIns="91440" tIns="45720" rIns="91440" bIns="45720" rtlCol="0" anchor="ctr">
            <a:normAutofit/>
          </a:bodyPr>
          <a:lstStyle/>
          <a:p>
            <a:r>
              <a:rPr lang="en-US"/>
              <a:t>Slide Title, Arial Bold 24pt</a:t>
            </a:r>
            <a:endParaRPr lang="en-GB"/>
          </a:p>
        </p:txBody>
      </p:sp>
    </p:spTree>
    <p:extLst>
      <p:ext uri="{BB962C8B-B14F-4D97-AF65-F5344CB8AC3E}">
        <p14:creationId xmlns:p14="http://schemas.microsoft.com/office/powerpoint/2010/main" val="285366543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6383FD-ABC8-FF4F-93AF-BA81E5577F62}" type="datetimeFigureOut">
              <a:rPr lang="en-US" smtClean="0"/>
              <a:t>10/27/2025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AC5596B-FB29-6749-8214-4CCCE35FAB01}" type="slidenum">
              <a:rPr lang="en-US" smtClean="0"/>
              <a:t>‹#›</a:t>
            </a:fld>
            <a:endParaRPr lang="en-US"/>
          </a:p>
        </p:txBody>
      </p:sp>
    </p:spTree>
    <p:extLst>
      <p:ext uri="{BB962C8B-B14F-4D97-AF65-F5344CB8AC3E}">
        <p14:creationId xmlns:p14="http://schemas.microsoft.com/office/powerpoint/2010/main" val="9890611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Pink impact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9FA54BD-2C1F-46B9-B0BE-DEB4B383838D}"/>
              </a:ext>
            </a:extLst>
          </p:cNvPr>
          <p:cNvSpPr/>
          <p:nvPr userDrawn="1"/>
        </p:nvSpPr>
        <p:spPr>
          <a:xfrm>
            <a:off x="0" y="0"/>
            <a:ext cx="5232400" cy="6858000"/>
          </a:xfrm>
          <a:prstGeom prst="rect">
            <a:avLst/>
          </a:prstGeom>
          <a:solidFill>
            <a:srgbClr val="8121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solidFill>
                <a:prstClr val="white"/>
              </a:solidFill>
            </a:endParaRPr>
          </a:p>
        </p:txBody>
      </p:sp>
      <p:sp>
        <p:nvSpPr>
          <p:cNvPr id="7" name="Content Placeholder 2"/>
          <p:cNvSpPr>
            <a:spLocks noGrp="1"/>
          </p:cNvSpPr>
          <p:nvPr>
            <p:ph sz="quarter" idx="18"/>
          </p:nvPr>
        </p:nvSpPr>
        <p:spPr>
          <a:xfrm>
            <a:off x="5231904" y="4"/>
            <a:ext cx="6960096" cy="685799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10" name="Text Placeholder 8"/>
          <p:cNvSpPr>
            <a:spLocks noGrp="1"/>
          </p:cNvSpPr>
          <p:nvPr>
            <p:ph type="body" sz="quarter" idx="14"/>
          </p:nvPr>
        </p:nvSpPr>
        <p:spPr>
          <a:xfrm>
            <a:off x="407368" y="404665"/>
            <a:ext cx="4440493" cy="5976662"/>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bg1"/>
                </a:solidFill>
                <a:latin typeface="Arial" charset="0"/>
                <a:ea typeface="Arial" charset="0"/>
                <a:cs typeface="Arial" charset="0"/>
              </a:defRPr>
            </a:lvl1pPr>
            <a:lvl2pPr>
              <a:lnSpc>
                <a:spcPct val="100000"/>
              </a:lnSpc>
              <a:defRPr sz="2000" b="0" i="0">
                <a:solidFill>
                  <a:schemeClr val="bg1"/>
                </a:solidFill>
                <a:latin typeface="Arial" charset="0"/>
                <a:ea typeface="Arial" charset="0"/>
                <a:cs typeface="Arial" charset="0"/>
              </a:defRPr>
            </a:lvl2pPr>
            <a:lvl3pPr>
              <a:lnSpc>
                <a:spcPct val="100000"/>
              </a:lnSpc>
              <a:defRPr sz="2000" b="0" i="0">
                <a:solidFill>
                  <a:schemeClr val="bg1"/>
                </a:solidFill>
                <a:latin typeface="Arial" charset="0"/>
                <a:ea typeface="Arial" charset="0"/>
                <a:cs typeface="Arial" charset="0"/>
              </a:defRPr>
            </a:lvl3pPr>
            <a:lvl4pPr>
              <a:lnSpc>
                <a:spcPct val="100000"/>
              </a:lnSpc>
              <a:defRPr sz="2000" b="0" i="0">
                <a:solidFill>
                  <a:schemeClr val="bg1"/>
                </a:solidFill>
                <a:latin typeface="Arial" charset="0"/>
                <a:ea typeface="Arial" charset="0"/>
                <a:cs typeface="Arial" charset="0"/>
              </a:defRPr>
            </a:lvl4pPr>
            <a:lvl5pPr>
              <a:lnSpc>
                <a:spcPct val="100000"/>
              </a:lnSpc>
              <a:defRPr sz="2000" b="0" i="0">
                <a:solidFill>
                  <a:schemeClr val="bg1"/>
                </a:solidFill>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83129606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Presentation or Chapter Title">
    <p:spTree>
      <p:nvGrpSpPr>
        <p:cNvPr id="1" name=""/>
        <p:cNvGrpSpPr/>
        <p:nvPr/>
      </p:nvGrpSpPr>
      <p:grpSpPr>
        <a:xfrm>
          <a:off x="0" y="0"/>
          <a:ext cx="0" cy="0"/>
          <a:chOff x="0" y="0"/>
          <a:chExt cx="0" cy="0"/>
        </a:xfrm>
      </p:grpSpPr>
      <p:sp>
        <p:nvSpPr>
          <p:cNvPr id="9" name="Text Placeholder 8"/>
          <p:cNvSpPr>
            <a:spLocks noGrp="1"/>
          </p:cNvSpPr>
          <p:nvPr>
            <p:ph type="body" sz="quarter" idx="10" hasCustomPrompt="1"/>
          </p:nvPr>
        </p:nvSpPr>
        <p:spPr>
          <a:xfrm>
            <a:off x="4871864" y="1700460"/>
            <a:ext cx="6264696" cy="2160588"/>
          </a:xfrm>
          <a:prstGeom prst="rect">
            <a:avLst/>
          </a:prstGeom>
        </p:spPr>
        <p:txBody>
          <a:bodyPr anchor="ctr">
            <a:normAutofit/>
          </a:bodyPr>
          <a:lstStyle>
            <a:lvl1pPr marL="0" indent="0">
              <a:buNone/>
              <a:defRPr sz="2800" b="1" i="0">
                <a:solidFill>
                  <a:srgbClr val="0C406D"/>
                </a:solidFill>
                <a:latin typeface="Arial" charset="0"/>
                <a:ea typeface="Arial" charset="0"/>
                <a:cs typeface="Arial" charset="0"/>
              </a:defRPr>
            </a:lvl1pPr>
          </a:lstStyle>
          <a:p>
            <a:pPr lvl="0"/>
            <a:r>
              <a:rPr lang="en-GB"/>
              <a:t>Presentation or Chapter Title, Arial Bold 28pt</a:t>
            </a:r>
            <a:endParaRPr lang="en-US"/>
          </a:p>
        </p:txBody>
      </p:sp>
      <p:sp>
        <p:nvSpPr>
          <p:cNvPr id="11" name="Text Placeholder 8"/>
          <p:cNvSpPr>
            <a:spLocks noGrp="1"/>
          </p:cNvSpPr>
          <p:nvPr>
            <p:ph type="body" sz="quarter" idx="11" hasCustomPrompt="1"/>
          </p:nvPr>
        </p:nvSpPr>
        <p:spPr>
          <a:xfrm>
            <a:off x="4871864" y="4149080"/>
            <a:ext cx="6264696" cy="792088"/>
          </a:xfrm>
          <a:prstGeom prst="rect">
            <a:avLst/>
          </a:prstGeom>
        </p:spPr>
        <p:txBody>
          <a:bodyPr anchor="ctr">
            <a:normAutofit/>
          </a:bodyPr>
          <a:lstStyle>
            <a:lvl1pPr marL="0" indent="0">
              <a:buNone/>
              <a:defRPr sz="2000" b="1" i="0">
                <a:solidFill>
                  <a:srgbClr val="0099C4"/>
                </a:solidFill>
                <a:latin typeface="Arial" charset="0"/>
                <a:ea typeface="Arial" charset="0"/>
                <a:cs typeface="Arial" charset="0"/>
              </a:defRPr>
            </a:lvl1pPr>
          </a:lstStyle>
          <a:p>
            <a:pPr lvl="0"/>
            <a:r>
              <a:rPr lang="en-GB"/>
              <a:t>Presenter’s Name and Title, </a:t>
            </a:r>
            <a:br>
              <a:rPr lang="en-GB"/>
            </a:br>
            <a:r>
              <a:rPr lang="en-GB"/>
              <a:t>Arial Bold 20pt</a:t>
            </a:r>
            <a:endParaRPr lang="en-US"/>
          </a:p>
        </p:txBody>
      </p:sp>
      <p:sp>
        <p:nvSpPr>
          <p:cNvPr id="13" name="Text Placeholder 8"/>
          <p:cNvSpPr>
            <a:spLocks noGrp="1"/>
          </p:cNvSpPr>
          <p:nvPr>
            <p:ph type="body" sz="quarter" idx="12" hasCustomPrompt="1"/>
          </p:nvPr>
        </p:nvSpPr>
        <p:spPr>
          <a:xfrm>
            <a:off x="4873469" y="5229200"/>
            <a:ext cx="6264696" cy="504056"/>
          </a:xfrm>
          <a:prstGeom prst="rect">
            <a:avLst/>
          </a:prstGeom>
        </p:spPr>
        <p:txBody>
          <a:bodyPr anchor="ctr">
            <a:normAutofit/>
          </a:bodyPr>
          <a:lstStyle>
            <a:lvl1pPr marL="0" indent="0">
              <a:buNone/>
              <a:defRPr sz="1800" b="1" i="0">
                <a:solidFill>
                  <a:schemeClr val="tx1"/>
                </a:solidFill>
                <a:latin typeface="Arial" charset="0"/>
                <a:ea typeface="Arial" charset="0"/>
                <a:cs typeface="Arial" charset="0"/>
              </a:defRPr>
            </a:lvl1pPr>
          </a:lstStyle>
          <a:p>
            <a:pPr lvl="0"/>
            <a:r>
              <a:rPr lang="en-GB"/>
              <a:t>Date, Arial Bold 18pt</a:t>
            </a:r>
            <a:endParaRPr lang="en-US"/>
          </a:p>
        </p:txBody>
      </p:sp>
      <p:sp>
        <p:nvSpPr>
          <p:cNvPr id="5" name="Text Placeholder 17"/>
          <p:cNvSpPr txBox="1">
            <a:spLocks/>
          </p:cNvSpPr>
          <p:nvPr userDrawn="1"/>
        </p:nvSpPr>
        <p:spPr>
          <a:xfrm>
            <a:off x="4871864" y="6021288"/>
            <a:ext cx="6264696" cy="504056"/>
          </a:xfrm>
          <a:prstGeom prst="rect">
            <a:avLst/>
          </a:prstGeom>
        </p:spPr>
        <p:txBody>
          <a:bodyPr anchor="ctr"/>
          <a:lstStyle>
            <a:lvl1pPr marL="0" indent="0" algn="l" defTabSz="914400" rtl="0" eaLnBrk="1" latinLnBrk="0" hangingPunct="1">
              <a:spcBef>
                <a:spcPct val="20000"/>
              </a:spcBef>
              <a:buClr>
                <a:srgbClr val="00B0F0"/>
              </a:buClr>
              <a:buFont typeface="Arial" panose="020B0604020202020204" pitchFamily="34" charset="0"/>
              <a:buNone/>
              <a:defRPr sz="2200" b="1" kern="1200" baseline="0">
                <a:solidFill>
                  <a:srgbClr val="091932"/>
                </a:solidFill>
                <a:latin typeface="Arial" panose="020B0604020202020204" pitchFamily="34" charset="0"/>
                <a:ea typeface="+mn-ea"/>
                <a:cs typeface="Arial" panose="020B0604020202020204" pitchFamily="34" charset="0"/>
              </a:defRPr>
            </a:lvl1pPr>
            <a:lvl2pPr marL="800100" indent="-342900" algn="l" defTabSz="914400" rtl="0" eaLnBrk="1" latinLnBrk="0" hangingPunct="1">
              <a:spcBef>
                <a:spcPct val="20000"/>
              </a:spcBef>
              <a:buClr>
                <a:srgbClr val="00B0F0"/>
              </a:buClr>
              <a:buFont typeface="Arial" charset="0"/>
              <a:buChar char="•"/>
              <a:defRPr sz="2000" kern="1200">
                <a:solidFill>
                  <a:srgbClr val="666666"/>
                </a:solidFill>
                <a:latin typeface="Arial" panose="020B0604020202020204" pitchFamily="34" charset="0"/>
                <a:ea typeface="+mn-ea"/>
                <a:cs typeface="Arial" panose="020B0604020202020204" pitchFamily="34" charset="0"/>
              </a:defRPr>
            </a:lvl2pPr>
            <a:lvl3pPr marL="1257300" indent="-342900" algn="l" defTabSz="914400" rtl="0" eaLnBrk="1" latinLnBrk="0" hangingPunct="1">
              <a:spcBef>
                <a:spcPct val="20000"/>
              </a:spcBef>
              <a:buClr>
                <a:srgbClr val="00B0F0"/>
              </a:buClr>
              <a:buFont typeface="Courier New" charset="0"/>
              <a:buChar char="o"/>
              <a:defRPr sz="2000" kern="1200">
                <a:solidFill>
                  <a:srgbClr val="666666"/>
                </a:solidFill>
                <a:latin typeface="Arial" panose="020B0604020202020204" pitchFamily="34" charset="0"/>
                <a:ea typeface="+mn-ea"/>
                <a:cs typeface="Arial" panose="020B0604020202020204" pitchFamily="34" charset="0"/>
              </a:defRPr>
            </a:lvl3pPr>
            <a:lvl4pPr marL="1714500" indent="-342900" algn="l" defTabSz="914400" rtl="0" eaLnBrk="1" latinLnBrk="0" hangingPunct="1">
              <a:spcBef>
                <a:spcPct val="20000"/>
              </a:spcBef>
              <a:buClr>
                <a:srgbClr val="00B0F0"/>
              </a:buClr>
              <a:buFont typeface="Wingdings" charset="2"/>
              <a:buChar char="§"/>
              <a:defRPr sz="2000" kern="1200">
                <a:solidFill>
                  <a:srgbClr val="666666"/>
                </a:solidFill>
                <a:latin typeface="Arial" panose="020B0604020202020204" pitchFamily="34" charset="0"/>
                <a:ea typeface="+mn-ea"/>
                <a:cs typeface="Arial" panose="020B0604020202020204" pitchFamily="34" charset="0"/>
              </a:defRPr>
            </a:lvl4pPr>
            <a:lvl5pPr marL="2171700" indent="-342900" algn="l" defTabSz="914400" rtl="0" eaLnBrk="1" latinLnBrk="0" hangingPunct="1">
              <a:spcBef>
                <a:spcPct val="20000"/>
              </a:spcBef>
              <a:buClr>
                <a:srgbClr val="00B0F0"/>
              </a:buClr>
              <a:buFont typeface=".HelveticaNeueDeskInterface-Regular" charset="0"/>
              <a:buChar char="-"/>
              <a:defRPr sz="2000" kern="1200">
                <a:solidFill>
                  <a:srgbClr val="666666"/>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1800" b="0" err="1"/>
              <a:t>www.cranfield.ac.uk</a:t>
            </a:r>
            <a:endParaRPr lang="en-GB" sz="1800" b="0"/>
          </a:p>
        </p:txBody>
      </p:sp>
      <p:pic>
        <p:nvPicPr>
          <p:cNvPr id="6" name="Picture 5"/>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936000" y="1518897"/>
            <a:ext cx="3409000" cy="2556750"/>
          </a:xfrm>
          <a:prstGeom prst="rect">
            <a:avLst/>
          </a:prstGeom>
        </p:spPr>
      </p:pic>
      <p:sp>
        <p:nvSpPr>
          <p:cNvPr id="7" name="Text Placeholder 8"/>
          <p:cNvSpPr txBox="1">
            <a:spLocks/>
          </p:cNvSpPr>
          <p:nvPr userDrawn="1"/>
        </p:nvSpPr>
        <p:spPr>
          <a:xfrm>
            <a:off x="9264352" y="6597357"/>
            <a:ext cx="288032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800">
                <a:solidFill>
                  <a:srgbClr val="3B4950"/>
                </a:solidFill>
              </a:rPr>
              <a:t>© Cranfield University September 2019</a:t>
            </a:r>
            <a:endParaRPr lang="en-US" sz="800">
              <a:solidFill>
                <a:srgbClr val="3B4950"/>
              </a:solidFill>
            </a:endParaRPr>
          </a:p>
        </p:txBody>
      </p:sp>
    </p:spTree>
    <p:extLst>
      <p:ext uri="{BB962C8B-B14F-4D97-AF65-F5344CB8AC3E}">
        <p14:creationId xmlns:p14="http://schemas.microsoft.com/office/powerpoint/2010/main" val="254206695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Sub, Body copy">
    <p:spTree>
      <p:nvGrpSpPr>
        <p:cNvPr id="1" name=""/>
        <p:cNvGrpSpPr/>
        <p:nvPr/>
      </p:nvGrpSpPr>
      <p:grpSpPr>
        <a:xfrm>
          <a:off x="0" y="0"/>
          <a:ext cx="0" cy="0"/>
          <a:chOff x="0" y="0"/>
          <a:chExt cx="0" cy="0"/>
        </a:xfrm>
      </p:grpSpPr>
      <p:sp>
        <p:nvSpPr>
          <p:cNvPr id="5" name="Text Placeholder 8"/>
          <p:cNvSpPr>
            <a:spLocks noGrp="1"/>
          </p:cNvSpPr>
          <p:nvPr>
            <p:ph type="body" sz="quarter" idx="11" hasCustomPrompt="1"/>
          </p:nvPr>
        </p:nvSpPr>
        <p:spPr>
          <a:xfrm>
            <a:off x="407368" y="1412776"/>
            <a:ext cx="11377264" cy="792088"/>
          </a:xfrm>
          <a:prstGeom prst="rect">
            <a:avLst/>
          </a:prstGeom>
        </p:spPr>
        <p:txBody>
          <a:bodyPr anchor="ctr" anchorCtr="0">
            <a:normAutofit/>
          </a:bodyPr>
          <a:lstStyle>
            <a:lvl1pPr marL="0" indent="0">
              <a:buNone/>
              <a:defRPr sz="2200" b="1">
                <a:solidFill>
                  <a:srgbClr val="0099C4"/>
                </a:solidFill>
                <a:latin typeface="Arial" charset="0"/>
                <a:ea typeface="Arial" charset="0"/>
                <a:cs typeface="Arial" charset="0"/>
              </a:defRPr>
            </a:lvl1pPr>
          </a:lstStyle>
          <a:p>
            <a:pPr lvl="0"/>
            <a:r>
              <a:rPr lang="en-GB"/>
              <a:t>Sub-header, Arial Bold 22pt</a:t>
            </a:r>
            <a:endParaRPr lang="en-US"/>
          </a:p>
        </p:txBody>
      </p:sp>
      <p:sp>
        <p:nvSpPr>
          <p:cNvPr id="10" name="Text Placeholder 8"/>
          <p:cNvSpPr>
            <a:spLocks noGrp="1"/>
          </p:cNvSpPr>
          <p:nvPr>
            <p:ph type="body" sz="quarter" idx="14" hasCustomPrompt="1"/>
          </p:nvPr>
        </p:nvSpPr>
        <p:spPr>
          <a:xfrm>
            <a:off x="407368" y="2348882"/>
            <a:ext cx="11377264" cy="4032446"/>
          </a:xfrm>
          <a:prstGeom prst="rect">
            <a:avLst/>
          </a:prstGeom>
        </p:spPr>
        <p:txBody>
          <a:bodyPr anchor="t" anchorCtr="0">
            <a:normAutofit/>
          </a:bodyPr>
          <a:lstStyle>
            <a:lvl1pPr marL="257175" indent="-257175">
              <a:lnSpc>
                <a:spcPct val="100000"/>
              </a:lnSpc>
              <a:buFont typeface="Arial" panose="020B0604020202020204" pitchFamily="34" charset="0"/>
              <a:buChar char="•"/>
              <a:defRPr sz="2000" b="0">
                <a:solidFill>
                  <a:schemeClr val="tx1"/>
                </a:solidFill>
                <a:latin typeface="Arial" charset="0"/>
                <a:ea typeface="Arial" charset="0"/>
                <a:cs typeface="Arial" charset="0"/>
              </a:defRPr>
            </a:lvl1pPr>
            <a:lvl2pPr>
              <a:lnSpc>
                <a:spcPct val="100000"/>
              </a:lnSpc>
              <a:defRPr sz="2000" b="0" i="0">
                <a:latin typeface="Arial" charset="0"/>
                <a:ea typeface="Arial" charset="0"/>
                <a:cs typeface="Arial" charset="0"/>
              </a:defRPr>
            </a:lvl2pPr>
            <a:lvl3pPr>
              <a:lnSpc>
                <a:spcPct val="100000"/>
              </a:lnSpc>
              <a:defRPr sz="2000" b="0" i="0">
                <a:latin typeface="Arial" charset="0"/>
                <a:ea typeface="Arial" charset="0"/>
                <a:cs typeface="Arial" charset="0"/>
              </a:defRPr>
            </a:lvl3pPr>
            <a:lvl4pPr>
              <a:lnSpc>
                <a:spcPct val="100000"/>
              </a:lnSpc>
              <a:defRPr sz="2000" b="0" i="0">
                <a:latin typeface="Arial" charset="0"/>
                <a:ea typeface="Arial" charset="0"/>
                <a:cs typeface="Arial" charset="0"/>
              </a:defRPr>
            </a:lvl4pPr>
            <a:lvl5pPr>
              <a:lnSpc>
                <a:spcPct val="100000"/>
              </a:lnSpc>
              <a:defRPr sz="2000" b="0" i="0">
                <a:latin typeface="Arial" charset="0"/>
                <a:ea typeface="Arial" charset="0"/>
                <a:cs typeface="Arial" charset="0"/>
              </a:defRPr>
            </a:lvl5pPr>
          </a:lstStyle>
          <a:p>
            <a:pPr lvl="0"/>
            <a:r>
              <a:rPr lang="en-US"/>
              <a:t>Body copy, Arial 20pt minimum</a:t>
            </a:r>
          </a:p>
          <a:p>
            <a:pPr lvl="0"/>
            <a:r>
              <a:rPr lang="en-US"/>
              <a:t>Bullet points should always be round</a:t>
            </a:r>
          </a:p>
          <a:p>
            <a:pPr lvl="1"/>
            <a:r>
              <a:rPr lang="en-US"/>
              <a:t>Second level</a:t>
            </a:r>
          </a:p>
          <a:p>
            <a:pPr lvl="2"/>
            <a:r>
              <a:rPr lang="en-US"/>
              <a:t>Third level</a:t>
            </a:r>
          </a:p>
          <a:p>
            <a:pPr lvl="3"/>
            <a:r>
              <a:rPr lang="en-US"/>
              <a:t>Fourth level</a:t>
            </a:r>
          </a:p>
          <a:p>
            <a:pPr lvl="4"/>
            <a:r>
              <a:rPr lang="en-US"/>
              <a:t>Fifth level</a:t>
            </a:r>
            <a:endParaRPr lang="en-GB"/>
          </a:p>
        </p:txBody>
      </p:sp>
      <p:sp>
        <p:nvSpPr>
          <p:cNvPr id="2" name="Title 1"/>
          <p:cNvSpPr>
            <a:spLocks noGrp="1"/>
          </p:cNvSpPr>
          <p:nvPr>
            <p:ph type="title" hasCustomPrompt="1"/>
          </p:nvPr>
        </p:nvSpPr>
        <p:spPr/>
        <p:txBody>
          <a:bodyPr/>
          <a:lstStyle/>
          <a:p>
            <a:r>
              <a:rPr lang="en-US"/>
              <a:t>Slide Title, Arial Bold 24pt</a:t>
            </a:r>
          </a:p>
        </p:txBody>
      </p:sp>
    </p:spTree>
    <p:extLst>
      <p:ext uri="{BB962C8B-B14F-4D97-AF65-F5344CB8AC3E}">
        <p14:creationId xmlns:p14="http://schemas.microsoft.com/office/powerpoint/2010/main" val="31719711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Sub, Body copy, Image">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407368" y="1412776"/>
            <a:ext cx="6696744" cy="792088"/>
          </a:xfrm>
          <a:prstGeom prst="rect">
            <a:avLst/>
          </a:prstGeom>
        </p:spPr>
        <p:txBody>
          <a:bodyPr anchor="ctr" anchorCtr="0">
            <a:normAutofit/>
          </a:bodyPr>
          <a:lstStyle>
            <a:lvl1pPr marL="0" indent="0">
              <a:buNone/>
              <a:defRPr sz="2200" b="1">
                <a:solidFill>
                  <a:srgbClr val="0099C4"/>
                </a:solidFill>
                <a:latin typeface="Arial" charset="0"/>
                <a:ea typeface="Arial" charset="0"/>
                <a:cs typeface="Arial" charset="0"/>
              </a:defRPr>
            </a:lvl1pPr>
          </a:lstStyle>
          <a:p>
            <a:pPr lvl="0"/>
            <a:r>
              <a:rPr lang="en-GB"/>
              <a:t>Sub-header, Arial Bold 22pt</a:t>
            </a:r>
            <a:endParaRPr lang="en-US"/>
          </a:p>
        </p:txBody>
      </p:sp>
      <p:sp>
        <p:nvSpPr>
          <p:cNvPr id="10" name="Text Placeholder 8"/>
          <p:cNvSpPr>
            <a:spLocks noGrp="1"/>
          </p:cNvSpPr>
          <p:nvPr>
            <p:ph type="body" sz="quarter" idx="14" hasCustomPrompt="1"/>
          </p:nvPr>
        </p:nvSpPr>
        <p:spPr>
          <a:xfrm>
            <a:off x="407368" y="2348885"/>
            <a:ext cx="6696744" cy="4032447"/>
          </a:xfrm>
          <a:prstGeom prst="rect">
            <a:avLst/>
          </a:prstGeom>
        </p:spPr>
        <p:txBody>
          <a:bodyPr anchor="t" anchorCtr="0">
            <a:normAutofit/>
          </a:bodyPr>
          <a:lstStyle>
            <a:lvl1pPr marL="257175" indent="-257175">
              <a:lnSpc>
                <a:spcPct val="100000"/>
              </a:lnSpc>
              <a:buFont typeface="Arial" panose="020B0604020202020204" pitchFamily="34" charset="0"/>
              <a:buChar char="•"/>
              <a:defRPr sz="2000" b="0">
                <a:solidFill>
                  <a:schemeClr val="tx1"/>
                </a:solidFill>
                <a:latin typeface="Arial" charset="0"/>
                <a:ea typeface="Arial" charset="0"/>
                <a:cs typeface="Arial" charset="0"/>
              </a:defRPr>
            </a:lvl1pPr>
            <a:lvl2pPr>
              <a:lnSpc>
                <a:spcPct val="100000"/>
              </a:lnSpc>
              <a:defRPr sz="2000" b="0" i="0">
                <a:latin typeface="Arial" charset="0"/>
                <a:ea typeface="Arial" charset="0"/>
                <a:cs typeface="Arial" charset="0"/>
              </a:defRPr>
            </a:lvl2pPr>
            <a:lvl3pPr>
              <a:lnSpc>
                <a:spcPct val="100000"/>
              </a:lnSpc>
              <a:defRPr sz="2000" b="0" i="0">
                <a:latin typeface="Arial" charset="0"/>
                <a:ea typeface="Arial" charset="0"/>
                <a:cs typeface="Arial" charset="0"/>
              </a:defRPr>
            </a:lvl3pPr>
            <a:lvl4pPr>
              <a:lnSpc>
                <a:spcPct val="100000"/>
              </a:lnSpc>
              <a:defRPr sz="2000" b="0" i="0">
                <a:latin typeface="Arial" charset="0"/>
                <a:ea typeface="Arial" charset="0"/>
                <a:cs typeface="Arial" charset="0"/>
              </a:defRPr>
            </a:lvl4pPr>
            <a:lvl5pPr>
              <a:lnSpc>
                <a:spcPct val="100000"/>
              </a:lnSpc>
              <a:defRPr sz="2000" b="0" i="0">
                <a:latin typeface="Arial" charset="0"/>
                <a:ea typeface="Arial" charset="0"/>
                <a:cs typeface="Arial" charset="0"/>
              </a:defRPr>
            </a:lvl5pPr>
          </a:lstStyle>
          <a:p>
            <a:pPr lvl="0"/>
            <a:r>
              <a:rPr lang="en-US"/>
              <a:t>Body copy, Arial 20pt minimum</a:t>
            </a:r>
          </a:p>
          <a:p>
            <a:pPr lvl="0"/>
            <a:r>
              <a:rPr lang="en-US"/>
              <a:t>Bullet points should always be round</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Content Placeholder 2"/>
          <p:cNvSpPr>
            <a:spLocks noGrp="1"/>
          </p:cNvSpPr>
          <p:nvPr>
            <p:ph sz="quarter" idx="17" hasCustomPrompt="1"/>
          </p:nvPr>
        </p:nvSpPr>
        <p:spPr>
          <a:xfrm>
            <a:off x="7248525" y="1412777"/>
            <a:ext cx="4535488" cy="4968550"/>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Image/media area</a:t>
            </a:r>
          </a:p>
        </p:txBody>
      </p:sp>
      <p:sp>
        <p:nvSpPr>
          <p:cNvPr id="7" name="Title Placeholder 1"/>
          <p:cNvSpPr>
            <a:spLocks noGrp="1"/>
          </p:cNvSpPr>
          <p:nvPr>
            <p:ph type="title" hasCustomPrompt="1"/>
          </p:nvPr>
        </p:nvSpPr>
        <p:spPr>
          <a:xfrm>
            <a:off x="1871532" y="403200"/>
            <a:ext cx="9911269" cy="864000"/>
          </a:xfrm>
          <a:prstGeom prst="rect">
            <a:avLst/>
          </a:prstGeom>
        </p:spPr>
        <p:txBody>
          <a:bodyPr vert="horz" lIns="91440" tIns="45720" rIns="91440" bIns="45720" rtlCol="0" anchor="ctr">
            <a:normAutofit/>
          </a:bodyPr>
          <a:lstStyle/>
          <a:p>
            <a:r>
              <a:rPr lang="en-US"/>
              <a:t>Slide Title, Arial Bold 24pt</a:t>
            </a:r>
            <a:endParaRPr lang="en-GB"/>
          </a:p>
        </p:txBody>
      </p:sp>
    </p:spTree>
    <p:extLst>
      <p:ext uri="{BB962C8B-B14F-4D97-AF65-F5344CB8AC3E}">
        <p14:creationId xmlns:p14="http://schemas.microsoft.com/office/powerpoint/2010/main" val="63156384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Body copy, Image">
    <p:spTree>
      <p:nvGrpSpPr>
        <p:cNvPr id="1" name=""/>
        <p:cNvGrpSpPr/>
        <p:nvPr/>
      </p:nvGrpSpPr>
      <p:grpSpPr>
        <a:xfrm>
          <a:off x="0" y="0"/>
          <a:ext cx="0" cy="0"/>
          <a:chOff x="0" y="0"/>
          <a:chExt cx="0" cy="0"/>
        </a:xfrm>
      </p:grpSpPr>
      <p:sp>
        <p:nvSpPr>
          <p:cNvPr id="7" name="Content Placeholder 2"/>
          <p:cNvSpPr>
            <a:spLocks noGrp="1"/>
          </p:cNvSpPr>
          <p:nvPr>
            <p:ph sz="quarter" idx="18" hasCustomPrompt="1"/>
          </p:nvPr>
        </p:nvSpPr>
        <p:spPr>
          <a:xfrm>
            <a:off x="7248525" y="1412780"/>
            <a:ext cx="4535488" cy="496854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Image/media area</a:t>
            </a:r>
          </a:p>
        </p:txBody>
      </p:sp>
      <p:sp>
        <p:nvSpPr>
          <p:cNvPr id="6" name="Title Placeholder 1"/>
          <p:cNvSpPr>
            <a:spLocks noGrp="1"/>
          </p:cNvSpPr>
          <p:nvPr>
            <p:ph type="title" hasCustomPrompt="1"/>
          </p:nvPr>
        </p:nvSpPr>
        <p:spPr>
          <a:xfrm>
            <a:off x="1871532" y="403200"/>
            <a:ext cx="9911269" cy="864000"/>
          </a:xfrm>
          <a:prstGeom prst="rect">
            <a:avLst/>
          </a:prstGeom>
        </p:spPr>
        <p:txBody>
          <a:bodyPr vert="horz" lIns="91440" tIns="45720" rIns="91440" bIns="45720" rtlCol="0" anchor="ctr">
            <a:normAutofit/>
          </a:bodyPr>
          <a:lstStyle/>
          <a:p>
            <a:r>
              <a:rPr lang="en-US"/>
              <a:t>Slide Title, Arial Bold 24pt</a:t>
            </a:r>
            <a:endParaRPr lang="en-GB"/>
          </a:p>
        </p:txBody>
      </p:sp>
      <p:sp>
        <p:nvSpPr>
          <p:cNvPr id="10" name="Text Placeholder 8"/>
          <p:cNvSpPr>
            <a:spLocks noGrp="1"/>
          </p:cNvSpPr>
          <p:nvPr>
            <p:ph type="body" sz="quarter" idx="14" hasCustomPrompt="1"/>
          </p:nvPr>
        </p:nvSpPr>
        <p:spPr>
          <a:xfrm>
            <a:off x="407368" y="1412779"/>
            <a:ext cx="6696744" cy="4968551"/>
          </a:xfrm>
          <a:prstGeom prst="rect">
            <a:avLst/>
          </a:prstGeom>
        </p:spPr>
        <p:txBody>
          <a:bodyPr anchor="t" anchorCtr="0">
            <a:normAutofit/>
          </a:bodyPr>
          <a:lstStyle>
            <a:lvl1pPr marL="257175" indent="-257175">
              <a:lnSpc>
                <a:spcPct val="100000"/>
              </a:lnSpc>
              <a:buFont typeface="Arial" panose="020B0604020202020204" pitchFamily="34" charset="0"/>
              <a:buChar char="•"/>
              <a:defRPr sz="2000" b="0">
                <a:solidFill>
                  <a:schemeClr val="tx1"/>
                </a:solidFill>
                <a:latin typeface="Arial" charset="0"/>
                <a:ea typeface="Arial" charset="0"/>
                <a:cs typeface="Arial" charset="0"/>
              </a:defRPr>
            </a:lvl1pPr>
            <a:lvl2pPr>
              <a:lnSpc>
                <a:spcPct val="100000"/>
              </a:lnSpc>
              <a:defRPr sz="2000" b="0" i="0">
                <a:latin typeface="Arial" charset="0"/>
                <a:ea typeface="Arial" charset="0"/>
                <a:cs typeface="Arial" charset="0"/>
              </a:defRPr>
            </a:lvl2pPr>
            <a:lvl3pPr>
              <a:lnSpc>
                <a:spcPct val="100000"/>
              </a:lnSpc>
              <a:defRPr sz="2000" b="0" i="0">
                <a:latin typeface="Arial" charset="0"/>
                <a:ea typeface="Arial" charset="0"/>
                <a:cs typeface="Arial" charset="0"/>
              </a:defRPr>
            </a:lvl3pPr>
            <a:lvl4pPr>
              <a:lnSpc>
                <a:spcPct val="100000"/>
              </a:lnSpc>
              <a:defRPr sz="2000" b="0" i="0">
                <a:latin typeface="Arial" charset="0"/>
                <a:ea typeface="Arial" charset="0"/>
                <a:cs typeface="Arial" charset="0"/>
              </a:defRPr>
            </a:lvl4pPr>
            <a:lvl5pPr>
              <a:lnSpc>
                <a:spcPct val="100000"/>
              </a:lnSpc>
              <a:defRPr sz="2000" b="0" i="0">
                <a:latin typeface="Arial" charset="0"/>
                <a:ea typeface="Arial" charset="0"/>
                <a:cs typeface="Arial" charset="0"/>
              </a:defRPr>
            </a:lvl5pPr>
          </a:lstStyle>
          <a:p>
            <a:pPr lvl="0"/>
            <a:r>
              <a:rPr lang="en-US"/>
              <a:t>Body copy, Arial 20pt minimum</a:t>
            </a:r>
          </a:p>
          <a:p>
            <a:pPr lvl="0"/>
            <a:r>
              <a:rPr lang="en-US"/>
              <a:t>Bullet points should always be round</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7918415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Two column body copy">
    <p:spTree>
      <p:nvGrpSpPr>
        <p:cNvPr id="1" name=""/>
        <p:cNvGrpSpPr/>
        <p:nvPr/>
      </p:nvGrpSpPr>
      <p:grpSpPr>
        <a:xfrm>
          <a:off x="0" y="0"/>
          <a:ext cx="0" cy="0"/>
          <a:chOff x="0" y="0"/>
          <a:chExt cx="0" cy="0"/>
        </a:xfrm>
      </p:grpSpPr>
      <p:sp>
        <p:nvSpPr>
          <p:cNvPr id="7" name="Text Placeholder 8"/>
          <p:cNvSpPr>
            <a:spLocks noGrp="1"/>
          </p:cNvSpPr>
          <p:nvPr>
            <p:ph type="body" sz="quarter" idx="15" hasCustomPrompt="1"/>
          </p:nvPr>
        </p:nvSpPr>
        <p:spPr>
          <a:xfrm>
            <a:off x="407370" y="1412776"/>
            <a:ext cx="11377265" cy="4968550"/>
          </a:xfrm>
          <a:prstGeom prst="rect">
            <a:avLst/>
          </a:prstGeom>
        </p:spPr>
        <p:txBody>
          <a:bodyPr numCol="2" spcCol="144000" anchor="t" anchorCtr="0">
            <a:normAutofit/>
          </a:bodyPr>
          <a:lstStyle>
            <a:lvl1pPr marL="257175" indent="-257175">
              <a:lnSpc>
                <a:spcPct val="100000"/>
              </a:lnSpc>
              <a:buFont typeface="Arial" panose="020B0604020202020204" pitchFamily="34" charset="0"/>
              <a:buChar char="•"/>
              <a:defRPr sz="2000" b="0">
                <a:solidFill>
                  <a:schemeClr val="tx1"/>
                </a:solidFill>
                <a:latin typeface="Arial" charset="0"/>
                <a:ea typeface="Arial" charset="0"/>
                <a:cs typeface="Arial" charset="0"/>
              </a:defRPr>
            </a:lvl1pPr>
            <a:lvl2pPr>
              <a:lnSpc>
                <a:spcPct val="100000"/>
              </a:lnSpc>
              <a:defRPr sz="2000" b="0" i="0">
                <a:latin typeface="Arial" charset="0"/>
                <a:ea typeface="Arial" charset="0"/>
                <a:cs typeface="Arial" charset="0"/>
              </a:defRPr>
            </a:lvl2pPr>
            <a:lvl3pPr>
              <a:lnSpc>
                <a:spcPct val="100000"/>
              </a:lnSpc>
              <a:defRPr sz="2000" b="0" i="0">
                <a:latin typeface="Arial" charset="0"/>
                <a:ea typeface="Arial" charset="0"/>
                <a:cs typeface="Arial" charset="0"/>
              </a:defRPr>
            </a:lvl3pPr>
            <a:lvl4pPr>
              <a:lnSpc>
                <a:spcPct val="100000"/>
              </a:lnSpc>
              <a:defRPr sz="2000" b="0" i="0">
                <a:latin typeface="Arial" charset="0"/>
                <a:ea typeface="Arial" charset="0"/>
                <a:cs typeface="Arial" charset="0"/>
              </a:defRPr>
            </a:lvl4pPr>
            <a:lvl5pPr>
              <a:lnSpc>
                <a:spcPct val="100000"/>
              </a:lnSpc>
              <a:defRPr sz="2000" b="0" i="0">
                <a:latin typeface="Arial" charset="0"/>
                <a:ea typeface="Arial" charset="0"/>
                <a:cs typeface="Arial" charset="0"/>
              </a:defRPr>
            </a:lvl5pPr>
          </a:lstStyle>
          <a:p>
            <a:pPr lvl="0"/>
            <a:r>
              <a:rPr lang="en-GB"/>
              <a:t>Body copy, Arial 20pt minimum</a:t>
            </a:r>
          </a:p>
          <a:p>
            <a:pPr lvl="0"/>
            <a:r>
              <a:rPr lang="en-GB"/>
              <a:t>Column 1</a:t>
            </a:r>
          </a:p>
          <a:p>
            <a:pPr lvl="0"/>
            <a:r>
              <a:rPr lang="en-US"/>
              <a:t>Bullet points should always be circular</a:t>
            </a:r>
          </a:p>
          <a:p>
            <a:pPr lvl="1"/>
            <a:r>
              <a:rPr lang="en-US"/>
              <a:t>Second level</a:t>
            </a:r>
          </a:p>
          <a:p>
            <a:pPr lvl="2"/>
            <a:r>
              <a:rPr lang="en-US"/>
              <a:t>Third level</a:t>
            </a:r>
          </a:p>
          <a:p>
            <a:pPr lvl="3"/>
            <a:r>
              <a:rPr lang="en-US"/>
              <a:t>Fourth level</a:t>
            </a:r>
          </a:p>
          <a:p>
            <a:pPr lvl="4"/>
            <a:r>
              <a:rPr lang="en-US"/>
              <a:t>Fifth level</a:t>
            </a:r>
          </a:p>
          <a:p>
            <a:pPr lvl="4"/>
            <a:endParaRPr lang="en-US"/>
          </a:p>
          <a:p>
            <a:pPr lvl="0"/>
            <a:endParaRPr lang="en-GB"/>
          </a:p>
          <a:p>
            <a:pPr lvl="0"/>
            <a:endParaRPr lang="en-GB"/>
          </a:p>
          <a:p>
            <a:pPr lvl="0"/>
            <a:endParaRPr lang="en-GB"/>
          </a:p>
          <a:p>
            <a:pPr lvl="0"/>
            <a:endParaRPr lang="en-GB"/>
          </a:p>
          <a:p>
            <a:pPr lvl="0"/>
            <a:r>
              <a:rPr lang="en-GB"/>
              <a:t>Body copy, Arial 20pt minimum</a:t>
            </a:r>
          </a:p>
          <a:p>
            <a:pPr lvl="0"/>
            <a:r>
              <a:rPr lang="en-GB"/>
              <a:t>Column 2</a:t>
            </a:r>
          </a:p>
          <a:p>
            <a:pPr lvl="0"/>
            <a:r>
              <a:rPr lang="en-US"/>
              <a:t>Bullet points should always be circular</a:t>
            </a:r>
          </a:p>
          <a:p>
            <a:pPr lvl="1"/>
            <a:r>
              <a:rPr lang="en-US"/>
              <a:t>Second level</a:t>
            </a:r>
          </a:p>
          <a:p>
            <a:pPr lvl="2"/>
            <a:r>
              <a:rPr lang="en-US"/>
              <a:t>Third level</a:t>
            </a:r>
          </a:p>
          <a:p>
            <a:pPr lvl="3"/>
            <a:r>
              <a:rPr lang="en-US"/>
              <a:t>Fourth level</a:t>
            </a:r>
          </a:p>
          <a:p>
            <a:pPr lvl="4"/>
            <a:r>
              <a:rPr lang="en-US"/>
              <a:t>Fifth level</a:t>
            </a:r>
            <a:endParaRPr lang="en-GB"/>
          </a:p>
          <a:p>
            <a:pPr lvl="4"/>
            <a:endParaRPr lang="en-GB"/>
          </a:p>
        </p:txBody>
      </p:sp>
      <p:sp>
        <p:nvSpPr>
          <p:cNvPr id="4" name="Title Placeholder 1"/>
          <p:cNvSpPr>
            <a:spLocks noGrp="1"/>
          </p:cNvSpPr>
          <p:nvPr>
            <p:ph type="title" hasCustomPrompt="1"/>
          </p:nvPr>
        </p:nvSpPr>
        <p:spPr>
          <a:xfrm>
            <a:off x="1871532" y="403200"/>
            <a:ext cx="9911269" cy="864000"/>
          </a:xfrm>
          <a:prstGeom prst="rect">
            <a:avLst/>
          </a:prstGeom>
        </p:spPr>
        <p:txBody>
          <a:bodyPr vert="horz" lIns="91440" tIns="45720" rIns="91440" bIns="45720" rtlCol="0" anchor="ctr">
            <a:normAutofit/>
          </a:bodyPr>
          <a:lstStyle/>
          <a:p>
            <a:r>
              <a:rPr lang="en-US"/>
              <a:t>Slide Title, Arial Bold 24pt</a:t>
            </a:r>
            <a:endParaRPr lang="en-GB"/>
          </a:p>
        </p:txBody>
      </p:sp>
    </p:spTree>
    <p:extLst>
      <p:ext uri="{BB962C8B-B14F-4D97-AF65-F5344CB8AC3E}">
        <p14:creationId xmlns:p14="http://schemas.microsoft.com/office/powerpoint/2010/main" val="221902602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Large image area">
    <p:spTree>
      <p:nvGrpSpPr>
        <p:cNvPr id="1" name=""/>
        <p:cNvGrpSpPr/>
        <p:nvPr/>
      </p:nvGrpSpPr>
      <p:grpSpPr>
        <a:xfrm>
          <a:off x="0" y="0"/>
          <a:ext cx="0" cy="0"/>
          <a:chOff x="0" y="0"/>
          <a:chExt cx="0" cy="0"/>
        </a:xfrm>
      </p:grpSpPr>
      <p:sp>
        <p:nvSpPr>
          <p:cNvPr id="8" name="Content Placeholder 2"/>
          <p:cNvSpPr>
            <a:spLocks noGrp="1"/>
          </p:cNvSpPr>
          <p:nvPr>
            <p:ph sz="quarter" idx="19" hasCustomPrompt="1"/>
          </p:nvPr>
        </p:nvSpPr>
        <p:spPr>
          <a:xfrm>
            <a:off x="407368" y="1412780"/>
            <a:ext cx="11376645" cy="496854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Image/media area</a:t>
            </a:r>
          </a:p>
        </p:txBody>
      </p:sp>
      <p:sp>
        <p:nvSpPr>
          <p:cNvPr id="4" name="Title Placeholder 1"/>
          <p:cNvSpPr>
            <a:spLocks noGrp="1"/>
          </p:cNvSpPr>
          <p:nvPr>
            <p:ph type="title" hasCustomPrompt="1"/>
          </p:nvPr>
        </p:nvSpPr>
        <p:spPr>
          <a:xfrm>
            <a:off x="1871532" y="403200"/>
            <a:ext cx="9911269" cy="864000"/>
          </a:xfrm>
          <a:prstGeom prst="rect">
            <a:avLst/>
          </a:prstGeom>
        </p:spPr>
        <p:txBody>
          <a:bodyPr vert="horz" lIns="91440" tIns="45720" rIns="91440" bIns="45720" rtlCol="0" anchor="ctr">
            <a:normAutofit/>
          </a:bodyPr>
          <a:lstStyle/>
          <a:p>
            <a:r>
              <a:rPr lang="en-US"/>
              <a:t>Slide Title, Arial Bold 24pt</a:t>
            </a:r>
            <a:endParaRPr lang="en-GB"/>
          </a:p>
        </p:txBody>
      </p:sp>
    </p:spTree>
    <p:extLst>
      <p:ext uri="{BB962C8B-B14F-4D97-AF65-F5344CB8AC3E}">
        <p14:creationId xmlns:p14="http://schemas.microsoft.com/office/powerpoint/2010/main" val="19016703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ink)">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7278" y="365129"/>
            <a:ext cx="7570076" cy="1325563"/>
          </a:xfrm>
          <a:prstGeom prst="rect">
            <a:avLst/>
          </a:prstGeom>
        </p:spPr>
        <p:txBody>
          <a:bodyPr/>
          <a:lstStyle>
            <a:lvl1pPr>
              <a:defRPr b="1">
                <a:solidFill>
                  <a:srgbClr val="0A406C"/>
                </a:solidFill>
              </a:defRPr>
            </a:lvl1pPr>
          </a:lstStyle>
          <a:p>
            <a:r>
              <a:rPr lang="en-GB"/>
              <a:t>Slide title</a:t>
            </a:r>
            <a:endParaRPr lang="en-US"/>
          </a:p>
        </p:txBody>
      </p:sp>
      <p:sp>
        <p:nvSpPr>
          <p:cNvPr id="3" name="Content Placeholder 2"/>
          <p:cNvSpPr>
            <a:spLocks noGrp="1"/>
          </p:cNvSpPr>
          <p:nvPr>
            <p:ph idx="1" hasCustomPrompt="1"/>
          </p:nvPr>
        </p:nvSpPr>
        <p:spPr>
          <a:xfrm>
            <a:off x="407280" y="2795757"/>
            <a:ext cx="9776321" cy="3381211"/>
          </a:xfrm>
          <a:prstGeom prst="rect">
            <a:avLst/>
          </a:prstGeom>
        </p:spPr>
        <p:txBody>
          <a:bodyPr/>
          <a:lstStyle>
            <a:lvl1pPr>
              <a:defRPr>
                <a:solidFill>
                  <a:srgbClr val="081830"/>
                </a:solidFill>
              </a:defRPr>
            </a:lvl1pPr>
            <a:lvl2pPr>
              <a:defRPr>
                <a:solidFill>
                  <a:srgbClr val="081830"/>
                </a:solidFill>
              </a:defRPr>
            </a:lvl2pPr>
            <a:lvl3pPr>
              <a:defRPr>
                <a:solidFill>
                  <a:srgbClr val="081830"/>
                </a:solidFill>
              </a:defRPr>
            </a:lvl3pPr>
            <a:lvl4pPr>
              <a:defRPr>
                <a:solidFill>
                  <a:srgbClr val="081830"/>
                </a:solidFill>
              </a:defRPr>
            </a:lvl4pPr>
            <a:lvl5pPr>
              <a:defRPr>
                <a:solidFill>
                  <a:srgbClr val="081830"/>
                </a:solidFill>
              </a:defRPr>
            </a:lvl5pPr>
          </a:lstStyle>
          <a:p>
            <a:pPr lvl="0"/>
            <a:r>
              <a:rPr lang="en-GB"/>
              <a:t>Click to add body text</a:t>
            </a:r>
          </a:p>
          <a:p>
            <a:pPr lvl="1"/>
            <a:r>
              <a:rPr lang="en-GB"/>
              <a:t>Second level</a:t>
            </a:r>
          </a:p>
          <a:p>
            <a:pPr lvl="2"/>
            <a:r>
              <a:rPr lang="en-GB"/>
              <a:t>Third level</a:t>
            </a:r>
          </a:p>
          <a:p>
            <a:pPr lvl="3"/>
            <a:r>
              <a:rPr lang="en-GB"/>
              <a:t>Fourth level</a:t>
            </a:r>
          </a:p>
          <a:p>
            <a:pPr lvl="4"/>
            <a:r>
              <a:rPr lang="en-GB"/>
              <a:t>Fifth level</a:t>
            </a:r>
            <a:endParaRPr lang="en-US"/>
          </a:p>
        </p:txBody>
      </p:sp>
      <p:sp>
        <p:nvSpPr>
          <p:cNvPr id="9" name="Text Placeholder 8">
            <a:extLst>
              <a:ext uri="{FF2B5EF4-FFF2-40B4-BE49-F238E27FC236}">
                <a16:creationId xmlns:a16="http://schemas.microsoft.com/office/drawing/2014/main" id="{13989198-0118-0A4C-85EB-6E6554187995}"/>
              </a:ext>
            </a:extLst>
          </p:cNvPr>
          <p:cNvSpPr>
            <a:spLocks noGrp="1"/>
          </p:cNvSpPr>
          <p:nvPr>
            <p:ph type="body" sz="quarter" idx="10" hasCustomPrompt="1"/>
          </p:nvPr>
        </p:nvSpPr>
        <p:spPr>
          <a:xfrm>
            <a:off x="407280" y="1884369"/>
            <a:ext cx="9776321" cy="806285"/>
          </a:xfrm>
          <a:prstGeom prst="rect">
            <a:avLst/>
          </a:prstGeom>
        </p:spPr>
        <p:txBody>
          <a:bodyPr/>
          <a:lstStyle>
            <a:lvl1pPr marL="0" indent="0">
              <a:buNone/>
              <a:defRPr b="1">
                <a:solidFill>
                  <a:srgbClr val="7F2141"/>
                </a:solidFill>
              </a:defRPr>
            </a:lvl1pPr>
          </a:lstStyle>
          <a:p>
            <a:pPr lvl="0"/>
            <a:r>
              <a:rPr lang="en-US"/>
              <a:t>Click to add a </a:t>
            </a:r>
            <a:r>
              <a:rPr lang="en-US" err="1"/>
              <a:t>subheader</a:t>
            </a:r>
            <a:endParaRPr lang="en-US"/>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a:solidFill>
                  <a:srgbClr val="0A406C"/>
                </a:solidFill>
              </a:rPr>
              <a:t>© Cranfield University </a:t>
            </a:r>
            <a:fld id="{9F749477-C6E1-0848-80BB-E9ECD956F19F}" type="datetime6">
              <a:rPr lang="en-GB" sz="600" smtClean="0">
                <a:solidFill>
                  <a:srgbClr val="0A406C"/>
                </a:solidFill>
              </a:rPr>
              <a:t>October 25</a:t>
            </a:fld>
            <a:endParaRPr lang="en-US" sz="600">
              <a:solidFill>
                <a:srgbClr val="0A406C"/>
              </a:solidFill>
            </a:endParaRPr>
          </a:p>
        </p:txBody>
      </p:sp>
      <p:sp>
        <p:nvSpPr>
          <p:cNvPr id="10" name="Freeform 9">
            <a:extLst>
              <a:ext uri="{FF2B5EF4-FFF2-40B4-BE49-F238E27FC236}">
                <a16:creationId xmlns:a16="http://schemas.microsoft.com/office/drawing/2014/main" id="{6B5780AE-3FB2-3A4C-9059-E555F5ECD543}"/>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CE356D"/>
              </a:gs>
              <a:gs pos="54000">
                <a:srgbClr val="7F2141"/>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1" name="Freeform 10">
            <a:extLst>
              <a:ext uri="{FF2B5EF4-FFF2-40B4-BE49-F238E27FC236}">
                <a16:creationId xmlns:a16="http://schemas.microsoft.com/office/drawing/2014/main" id="{784A189E-514D-034A-B315-7B1262151DD8}"/>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2" name="Oval 11">
            <a:extLst>
              <a:ext uri="{FF2B5EF4-FFF2-40B4-BE49-F238E27FC236}">
                <a16:creationId xmlns:a16="http://schemas.microsoft.com/office/drawing/2014/main" id="{22655978-D376-8A4C-BB4B-848C651AE8A3}"/>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5" name="Picture 14">
            <a:extLst>
              <a:ext uri="{FF2B5EF4-FFF2-40B4-BE49-F238E27FC236}">
                <a16:creationId xmlns:a16="http://schemas.microsoft.com/office/drawing/2014/main" id="{9FB1E7E2-B11C-0E4F-BF76-10CA99E8F9BC}"/>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17" name="Picture Placeholder 16">
            <a:extLst>
              <a:ext uri="{FF2B5EF4-FFF2-40B4-BE49-F238E27FC236}">
                <a16:creationId xmlns:a16="http://schemas.microsoft.com/office/drawing/2014/main" id="{1A141F51-EA4A-B542-998A-34903D0CA8B0}"/>
              </a:ext>
            </a:extLst>
          </p:cNvPr>
          <p:cNvSpPr>
            <a:spLocks noGrp="1"/>
          </p:cNvSpPr>
          <p:nvPr>
            <p:ph type="pic" sz="quarter" idx="11"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a:t>Change logo (optional)</a:t>
            </a:r>
          </a:p>
        </p:txBody>
      </p:sp>
    </p:spTree>
    <p:extLst>
      <p:ext uri="{BB962C8B-B14F-4D97-AF65-F5344CB8AC3E}">
        <p14:creationId xmlns:p14="http://schemas.microsoft.com/office/powerpoint/2010/main" val="308715518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Image">
    <p:spTree>
      <p:nvGrpSpPr>
        <p:cNvPr id="1" name=""/>
        <p:cNvGrpSpPr/>
        <p:nvPr/>
      </p:nvGrpSpPr>
      <p:grpSpPr>
        <a:xfrm>
          <a:off x="0" y="0"/>
          <a:ext cx="0" cy="0"/>
          <a:chOff x="0" y="0"/>
          <a:chExt cx="0" cy="0"/>
        </a:xfrm>
      </p:grpSpPr>
      <p:sp>
        <p:nvSpPr>
          <p:cNvPr id="11" name="Content Placeholder 2"/>
          <p:cNvSpPr>
            <a:spLocks noGrp="1"/>
          </p:cNvSpPr>
          <p:nvPr>
            <p:ph sz="quarter" idx="21" hasCustomPrompt="1"/>
          </p:nvPr>
        </p:nvSpPr>
        <p:spPr>
          <a:xfrm>
            <a:off x="6168632" y="1412780"/>
            <a:ext cx="5615381" cy="496854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Image/media area</a:t>
            </a:r>
          </a:p>
        </p:txBody>
      </p:sp>
      <p:sp>
        <p:nvSpPr>
          <p:cNvPr id="12" name="Content Placeholder 2"/>
          <p:cNvSpPr>
            <a:spLocks noGrp="1"/>
          </p:cNvSpPr>
          <p:nvPr>
            <p:ph sz="quarter" idx="22" hasCustomPrompt="1"/>
          </p:nvPr>
        </p:nvSpPr>
        <p:spPr>
          <a:xfrm>
            <a:off x="407988" y="1412780"/>
            <a:ext cx="5615381" cy="496854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Image/media area</a:t>
            </a:r>
          </a:p>
        </p:txBody>
      </p:sp>
      <p:sp>
        <p:nvSpPr>
          <p:cNvPr id="5" name="Title Placeholder 1"/>
          <p:cNvSpPr>
            <a:spLocks noGrp="1"/>
          </p:cNvSpPr>
          <p:nvPr>
            <p:ph type="title" hasCustomPrompt="1"/>
          </p:nvPr>
        </p:nvSpPr>
        <p:spPr>
          <a:xfrm>
            <a:off x="1871532" y="403200"/>
            <a:ext cx="9911269" cy="864000"/>
          </a:xfrm>
          <a:prstGeom prst="rect">
            <a:avLst/>
          </a:prstGeom>
        </p:spPr>
        <p:txBody>
          <a:bodyPr vert="horz" lIns="91440" tIns="45720" rIns="91440" bIns="45720" rtlCol="0" anchor="ctr">
            <a:normAutofit/>
          </a:bodyPr>
          <a:lstStyle/>
          <a:p>
            <a:r>
              <a:rPr lang="en-US"/>
              <a:t>Slide Title, Arial Bold 24pt</a:t>
            </a:r>
            <a:endParaRPr lang="en-GB"/>
          </a:p>
        </p:txBody>
      </p:sp>
    </p:spTree>
    <p:extLst>
      <p:ext uri="{BB962C8B-B14F-4D97-AF65-F5344CB8AC3E}">
        <p14:creationId xmlns:p14="http://schemas.microsoft.com/office/powerpoint/2010/main" val="113540899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26219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ue impact slide">
    <p:spTree>
      <p:nvGrpSpPr>
        <p:cNvPr id="1" name=""/>
        <p:cNvGrpSpPr/>
        <p:nvPr/>
      </p:nvGrpSpPr>
      <p:grpSpPr>
        <a:xfrm>
          <a:off x="0" y="0"/>
          <a:ext cx="0" cy="0"/>
          <a:chOff x="0" y="0"/>
          <a:chExt cx="0" cy="0"/>
        </a:xfrm>
      </p:grpSpPr>
      <p:sp>
        <p:nvSpPr>
          <p:cNvPr id="2" name="Rectangle 1"/>
          <p:cNvSpPr/>
          <p:nvPr userDrawn="1"/>
        </p:nvSpPr>
        <p:spPr>
          <a:xfrm>
            <a:off x="0" y="0"/>
            <a:ext cx="5231904" cy="6858000"/>
          </a:xfrm>
          <a:prstGeom prst="rect">
            <a:avLst/>
          </a:prstGeom>
          <a:solidFill>
            <a:srgbClr val="2737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Content Placeholder 2"/>
          <p:cNvSpPr>
            <a:spLocks noGrp="1"/>
          </p:cNvSpPr>
          <p:nvPr>
            <p:ph sz="quarter" idx="18" hasCustomPrompt="1"/>
          </p:nvPr>
        </p:nvSpPr>
        <p:spPr>
          <a:xfrm>
            <a:off x="5231904" y="4"/>
            <a:ext cx="6960096" cy="685799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Image/media area</a:t>
            </a:r>
          </a:p>
        </p:txBody>
      </p:sp>
      <p:sp>
        <p:nvSpPr>
          <p:cNvPr id="10" name="Text Placeholder 8"/>
          <p:cNvSpPr>
            <a:spLocks noGrp="1"/>
          </p:cNvSpPr>
          <p:nvPr>
            <p:ph type="body" sz="quarter" idx="14" hasCustomPrompt="1"/>
          </p:nvPr>
        </p:nvSpPr>
        <p:spPr>
          <a:xfrm>
            <a:off x="407368" y="404665"/>
            <a:ext cx="4440493" cy="5976662"/>
          </a:xfrm>
          <a:prstGeom prst="rect">
            <a:avLst/>
          </a:prstGeom>
        </p:spPr>
        <p:txBody>
          <a:bodyPr anchor="t" anchorCtr="0">
            <a:normAutofit/>
          </a:bodyPr>
          <a:lstStyle>
            <a:lvl1pPr marL="257175" indent="-257175">
              <a:lnSpc>
                <a:spcPct val="100000"/>
              </a:lnSpc>
              <a:buFont typeface="Arial" panose="020B0604020202020204" pitchFamily="34" charset="0"/>
              <a:buChar char="•"/>
              <a:defRPr sz="2000" b="0">
                <a:solidFill>
                  <a:schemeClr val="bg1"/>
                </a:solidFill>
                <a:latin typeface="Arial" charset="0"/>
                <a:ea typeface="Arial" charset="0"/>
                <a:cs typeface="Arial" charset="0"/>
              </a:defRPr>
            </a:lvl1pPr>
            <a:lvl2pPr>
              <a:lnSpc>
                <a:spcPct val="100000"/>
              </a:lnSpc>
              <a:defRPr sz="2000" b="0" i="0">
                <a:solidFill>
                  <a:schemeClr val="bg1"/>
                </a:solidFill>
                <a:latin typeface="Arial" charset="0"/>
                <a:ea typeface="Arial" charset="0"/>
                <a:cs typeface="Arial" charset="0"/>
              </a:defRPr>
            </a:lvl2pPr>
            <a:lvl3pPr>
              <a:lnSpc>
                <a:spcPct val="100000"/>
              </a:lnSpc>
              <a:defRPr sz="2000" b="0" i="0">
                <a:solidFill>
                  <a:schemeClr val="bg1"/>
                </a:solidFill>
                <a:latin typeface="Arial" charset="0"/>
                <a:ea typeface="Arial" charset="0"/>
                <a:cs typeface="Arial" charset="0"/>
              </a:defRPr>
            </a:lvl3pPr>
            <a:lvl4pPr>
              <a:lnSpc>
                <a:spcPct val="100000"/>
              </a:lnSpc>
              <a:defRPr sz="2000" b="0" i="0">
                <a:solidFill>
                  <a:schemeClr val="bg1"/>
                </a:solidFill>
                <a:latin typeface="Arial" charset="0"/>
                <a:ea typeface="Arial" charset="0"/>
                <a:cs typeface="Arial" charset="0"/>
              </a:defRPr>
            </a:lvl4pPr>
            <a:lvl5pPr>
              <a:lnSpc>
                <a:spcPct val="100000"/>
              </a:lnSpc>
              <a:defRPr sz="2000" b="0" i="0">
                <a:solidFill>
                  <a:schemeClr val="bg1"/>
                </a:solidFill>
                <a:latin typeface="Arial" charset="0"/>
                <a:ea typeface="Arial" charset="0"/>
                <a:cs typeface="Arial" charset="0"/>
              </a:defRPr>
            </a:lvl5pPr>
          </a:lstStyle>
          <a:p>
            <a:pPr lvl="0"/>
            <a:r>
              <a:rPr lang="en-US"/>
              <a:t>Body copy, Arial 20pt minimum</a:t>
            </a:r>
          </a:p>
          <a:p>
            <a:pPr lvl="0"/>
            <a:r>
              <a:rPr lang="en-US"/>
              <a:t>Bullet points should always be round</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4783183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Green impact slide">
    <p:spTree>
      <p:nvGrpSpPr>
        <p:cNvPr id="1" name=""/>
        <p:cNvGrpSpPr/>
        <p:nvPr/>
      </p:nvGrpSpPr>
      <p:grpSpPr>
        <a:xfrm>
          <a:off x="0" y="0"/>
          <a:ext cx="0" cy="0"/>
          <a:chOff x="0" y="0"/>
          <a:chExt cx="0" cy="0"/>
        </a:xfrm>
      </p:grpSpPr>
      <p:sp>
        <p:nvSpPr>
          <p:cNvPr id="2" name="Rectangle 1"/>
          <p:cNvSpPr/>
          <p:nvPr userDrawn="1"/>
        </p:nvSpPr>
        <p:spPr>
          <a:xfrm>
            <a:off x="0" y="0"/>
            <a:ext cx="5231904" cy="6858000"/>
          </a:xfrm>
          <a:prstGeom prst="rect">
            <a:avLst/>
          </a:prstGeom>
          <a:solidFill>
            <a:srgbClr val="5B78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n>
                <a:noFill/>
              </a:ln>
              <a:solidFill>
                <a:srgbClr val="5B7813"/>
              </a:solidFill>
            </a:endParaRPr>
          </a:p>
        </p:txBody>
      </p:sp>
      <p:sp>
        <p:nvSpPr>
          <p:cNvPr id="7" name="Content Placeholder 2"/>
          <p:cNvSpPr>
            <a:spLocks noGrp="1"/>
          </p:cNvSpPr>
          <p:nvPr>
            <p:ph sz="quarter" idx="18" hasCustomPrompt="1"/>
          </p:nvPr>
        </p:nvSpPr>
        <p:spPr>
          <a:xfrm>
            <a:off x="5231904" y="4"/>
            <a:ext cx="6960096" cy="685799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Image/media area</a:t>
            </a:r>
          </a:p>
        </p:txBody>
      </p:sp>
      <p:sp>
        <p:nvSpPr>
          <p:cNvPr id="10" name="Text Placeholder 8"/>
          <p:cNvSpPr>
            <a:spLocks noGrp="1"/>
          </p:cNvSpPr>
          <p:nvPr>
            <p:ph type="body" sz="quarter" idx="14" hasCustomPrompt="1"/>
          </p:nvPr>
        </p:nvSpPr>
        <p:spPr>
          <a:xfrm>
            <a:off x="407368" y="404665"/>
            <a:ext cx="4440493" cy="5976662"/>
          </a:xfrm>
          <a:prstGeom prst="rect">
            <a:avLst/>
          </a:prstGeom>
        </p:spPr>
        <p:txBody>
          <a:bodyPr anchor="t" anchorCtr="0">
            <a:normAutofit/>
          </a:bodyPr>
          <a:lstStyle>
            <a:lvl1pPr marL="257175" indent="-257175">
              <a:lnSpc>
                <a:spcPct val="100000"/>
              </a:lnSpc>
              <a:buFont typeface="Arial" panose="020B0604020202020204" pitchFamily="34" charset="0"/>
              <a:buChar char="•"/>
              <a:defRPr sz="2000" b="0">
                <a:solidFill>
                  <a:schemeClr val="bg1"/>
                </a:solidFill>
                <a:latin typeface="Arial" charset="0"/>
                <a:ea typeface="Arial" charset="0"/>
                <a:cs typeface="Arial" charset="0"/>
              </a:defRPr>
            </a:lvl1pPr>
            <a:lvl2pPr>
              <a:lnSpc>
                <a:spcPct val="100000"/>
              </a:lnSpc>
              <a:defRPr sz="2000" b="0" i="0">
                <a:solidFill>
                  <a:schemeClr val="bg1"/>
                </a:solidFill>
                <a:latin typeface="Arial" charset="0"/>
                <a:ea typeface="Arial" charset="0"/>
                <a:cs typeface="Arial" charset="0"/>
              </a:defRPr>
            </a:lvl2pPr>
            <a:lvl3pPr>
              <a:lnSpc>
                <a:spcPct val="100000"/>
              </a:lnSpc>
              <a:defRPr sz="2000" b="0" i="0">
                <a:solidFill>
                  <a:schemeClr val="bg1"/>
                </a:solidFill>
                <a:latin typeface="Arial" charset="0"/>
                <a:ea typeface="Arial" charset="0"/>
                <a:cs typeface="Arial" charset="0"/>
              </a:defRPr>
            </a:lvl3pPr>
            <a:lvl4pPr>
              <a:lnSpc>
                <a:spcPct val="100000"/>
              </a:lnSpc>
              <a:defRPr sz="2000" b="0" i="0">
                <a:solidFill>
                  <a:schemeClr val="bg1"/>
                </a:solidFill>
                <a:latin typeface="Arial" charset="0"/>
                <a:ea typeface="Arial" charset="0"/>
                <a:cs typeface="Arial" charset="0"/>
              </a:defRPr>
            </a:lvl4pPr>
            <a:lvl5pPr>
              <a:lnSpc>
                <a:spcPct val="100000"/>
              </a:lnSpc>
              <a:defRPr sz="2000" b="0" i="0">
                <a:solidFill>
                  <a:schemeClr val="bg1"/>
                </a:solidFill>
                <a:latin typeface="Arial" charset="0"/>
                <a:ea typeface="Arial" charset="0"/>
                <a:cs typeface="Arial" charset="0"/>
              </a:defRPr>
            </a:lvl5pPr>
          </a:lstStyle>
          <a:p>
            <a:pPr lvl="0"/>
            <a:r>
              <a:rPr lang="en-US"/>
              <a:t>Body copy, Arial 20pt minimum</a:t>
            </a:r>
          </a:p>
          <a:p>
            <a:pPr lvl="0"/>
            <a:r>
              <a:rPr lang="en-US"/>
              <a:t>Bullet points should always be round</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3769178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Pink impact slide">
    <p:spTree>
      <p:nvGrpSpPr>
        <p:cNvPr id="1" name=""/>
        <p:cNvGrpSpPr/>
        <p:nvPr/>
      </p:nvGrpSpPr>
      <p:grpSpPr>
        <a:xfrm>
          <a:off x="0" y="0"/>
          <a:ext cx="0" cy="0"/>
          <a:chOff x="0" y="0"/>
          <a:chExt cx="0" cy="0"/>
        </a:xfrm>
      </p:grpSpPr>
      <p:sp>
        <p:nvSpPr>
          <p:cNvPr id="2" name="Rectangle 1"/>
          <p:cNvSpPr/>
          <p:nvPr userDrawn="1"/>
        </p:nvSpPr>
        <p:spPr>
          <a:xfrm>
            <a:off x="0" y="0"/>
            <a:ext cx="5231904" cy="6858000"/>
          </a:xfrm>
          <a:prstGeom prst="rect">
            <a:avLst/>
          </a:prstGeom>
          <a:solidFill>
            <a:srgbClr val="8121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Content Placeholder 2"/>
          <p:cNvSpPr>
            <a:spLocks noGrp="1"/>
          </p:cNvSpPr>
          <p:nvPr>
            <p:ph sz="quarter" idx="18" hasCustomPrompt="1"/>
          </p:nvPr>
        </p:nvSpPr>
        <p:spPr>
          <a:xfrm>
            <a:off x="5231904" y="4"/>
            <a:ext cx="6960096" cy="685799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Image/media area</a:t>
            </a:r>
          </a:p>
        </p:txBody>
      </p:sp>
      <p:sp>
        <p:nvSpPr>
          <p:cNvPr id="10" name="Text Placeholder 8"/>
          <p:cNvSpPr>
            <a:spLocks noGrp="1"/>
          </p:cNvSpPr>
          <p:nvPr>
            <p:ph type="body" sz="quarter" idx="14" hasCustomPrompt="1"/>
          </p:nvPr>
        </p:nvSpPr>
        <p:spPr>
          <a:xfrm>
            <a:off x="407368" y="404665"/>
            <a:ext cx="4440493" cy="5976662"/>
          </a:xfrm>
          <a:prstGeom prst="rect">
            <a:avLst/>
          </a:prstGeom>
        </p:spPr>
        <p:txBody>
          <a:bodyPr anchor="t" anchorCtr="0">
            <a:normAutofit/>
          </a:bodyPr>
          <a:lstStyle>
            <a:lvl1pPr marL="257175" indent="-257175">
              <a:lnSpc>
                <a:spcPct val="100000"/>
              </a:lnSpc>
              <a:buFont typeface="Arial" panose="020B0604020202020204" pitchFamily="34" charset="0"/>
              <a:buChar char="•"/>
              <a:defRPr sz="2000" b="0">
                <a:solidFill>
                  <a:schemeClr val="bg1"/>
                </a:solidFill>
                <a:latin typeface="Arial" charset="0"/>
                <a:ea typeface="Arial" charset="0"/>
                <a:cs typeface="Arial" charset="0"/>
              </a:defRPr>
            </a:lvl1pPr>
            <a:lvl2pPr>
              <a:lnSpc>
                <a:spcPct val="100000"/>
              </a:lnSpc>
              <a:defRPr sz="2000" b="0" i="0">
                <a:solidFill>
                  <a:schemeClr val="bg1"/>
                </a:solidFill>
                <a:latin typeface="Arial" charset="0"/>
                <a:ea typeface="Arial" charset="0"/>
                <a:cs typeface="Arial" charset="0"/>
              </a:defRPr>
            </a:lvl2pPr>
            <a:lvl3pPr>
              <a:lnSpc>
                <a:spcPct val="100000"/>
              </a:lnSpc>
              <a:defRPr sz="2000" b="0" i="0">
                <a:solidFill>
                  <a:schemeClr val="bg1"/>
                </a:solidFill>
                <a:latin typeface="Arial" charset="0"/>
                <a:ea typeface="Arial" charset="0"/>
                <a:cs typeface="Arial" charset="0"/>
              </a:defRPr>
            </a:lvl3pPr>
            <a:lvl4pPr>
              <a:lnSpc>
                <a:spcPct val="100000"/>
              </a:lnSpc>
              <a:defRPr sz="2000" b="0" i="0">
                <a:solidFill>
                  <a:schemeClr val="bg1"/>
                </a:solidFill>
                <a:latin typeface="Arial" charset="0"/>
                <a:ea typeface="Arial" charset="0"/>
                <a:cs typeface="Arial" charset="0"/>
              </a:defRPr>
            </a:lvl4pPr>
            <a:lvl5pPr>
              <a:lnSpc>
                <a:spcPct val="100000"/>
              </a:lnSpc>
              <a:defRPr sz="2000" b="0" i="0">
                <a:solidFill>
                  <a:schemeClr val="bg1"/>
                </a:solidFill>
                <a:latin typeface="Arial" charset="0"/>
                <a:ea typeface="Arial" charset="0"/>
                <a:cs typeface="Arial" charset="0"/>
              </a:defRPr>
            </a:lvl5pPr>
          </a:lstStyle>
          <a:p>
            <a:pPr lvl="0"/>
            <a:r>
              <a:rPr lang="en-US"/>
              <a:t>Body copy, Arial 20pt minimum</a:t>
            </a:r>
          </a:p>
          <a:p>
            <a:pPr lvl="0"/>
            <a:r>
              <a:rPr lang="en-US"/>
              <a:t>Bullet points should always be round</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7504154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Purple impact slide">
    <p:spTree>
      <p:nvGrpSpPr>
        <p:cNvPr id="1" name=""/>
        <p:cNvGrpSpPr/>
        <p:nvPr/>
      </p:nvGrpSpPr>
      <p:grpSpPr>
        <a:xfrm>
          <a:off x="0" y="0"/>
          <a:ext cx="0" cy="0"/>
          <a:chOff x="0" y="0"/>
          <a:chExt cx="0" cy="0"/>
        </a:xfrm>
      </p:grpSpPr>
      <p:sp>
        <p:nvSpPr>
          <p:cNvPr id="2" name="Rectangle 1"/>
          <p:cNvSpPr/>
          <p:nvPr userDrawn="1"/>
        </p:nvSpPr>
        <p:spPr>
          <a:xfrm>
            <a:off x="0" y="0"/>
            <a:ext cx="5231904" cy="6858000"/>
          </a:xfrm>
          <a:prstGeom prst="rect">
            <a:avLst/>
          </a:prstGeom>
          <a:solidFill>
            <a:srgbClr val="442B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Content Placeholder 2"/>
          <p:cNvSpPr>
            <a:spLocks noGrp="1"/>
          </p:cNvSpPr>
          <p:nvPr>
            <p:ph sz="quarter" idx="18" hasCustomPrompt="1"/>
          </p:nvPr>
        </p:nvSpPr>
        <p:spPr>
          <a:xfrm>
            <a:off x="5231904" y="4"/>
            <a:ext cx="6960096" cy="685799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Image/media area</a:t>
            </a:r>
          </a:p>
        </p:txBody>
      </p:sp>
      <p:sp>
        <p:nvSpPr>
          <p:cNvPr id="10" name="Text Placeholder 8"/>
          <p:cNvSpPr>
            <a:spLocks noGrp="1"/>
          </p:cNvSpPr>
          <p:nvPr>
            <p:ph type="body" sz="quarter" idx="14" hasCustomPrompt="1"/>
          </p:nvPr>
        </p:nvSpPr>
        <p:spPr>
          <a:xfrm>
            <a:off x="407368" y="404665"/>
            <a:ext cx="4440493" cy="5976662"/>
          </a:xfrm>
          <a:prstGeom prst="rect">
            <a:avLst/>
          </a:prstGeom>
        </p:spPr>
        <p:txBody>
          <a:bodyPr anchor="t" anchorCtr="0">
            <a:normAutofit/>
          </a:bodyPr>
          <a:lstStyle>
            <a:lvl1pPr marL="257175" indent="-257175">
              <a:lnSpc>
                <a:spcPct val="100000"/>
              </a:lnSpc>
              <a:buFont typeface="Arial" panose="020B0604020202020204" pitchFamily="34" charset="0"/>
              <a:buChar char="•"/>
              <a:defRPr sz="2000" b="0">
                <a:solidFill>
                  <a:schemeClr val="bg1"/>
                </a:solidFill>
                <a:latin typeface="Arial" charset="0"/>
                <a:ea typeface="Arial" charset="0"/>
                <a:cs typeface="Arial" charset="0"/>
              </a:defRPr>
            </a:lvl1pPr>
            <a:lvl2pPr>
              <a:lnSpc>
                <a:spcPct val="100000"/>
              </a:lnSpc>
              <a:defRPr sz="2000" b="0" i="0">
                <a:solidFill>
                  <a:schemeClr val="bg1"/>
                </a:solidFill>
                <a:latin typeface="Arial" charset="0"/>
                <a:ea typeface="Arial" charset="0"/>
                <a:cs typeface="Arial" charset="0"/>
              </a:defRPr>
            </a:lvl2pPr>
            <a:lvl3pPr>
              <a:lnSpc>
                <a:spcPct val="100000"/>
              </a:lnSpc>
              <a:defRPr sz="2000" b="0" i="0">
                <a:solidFill>
                  <a:schemeClr val="bg1"/>
                </a:solidFill>
                <a:latin typeface="Arial" charset="0"/>
                <a:ea typeface="Arial" charset="0"/>
                <a:cs typeface="Arial" charset="0"/>
              </a:defRPr>
            </a:lvl3pPr>
            <a:lvl4pPr>
              <a:lnSpc>
                <a:spcPct val="100000"/>
              </a:lnSpc>
              <a:defRPr sz="2000" b="0" i="0">
                <a:solidFill>
                  <a:schemeClr val="bg1"/>
                </a:solidFill>
                <a:latin typeface="Arial" charset="0"/>
                <a:ea typeface="Arial" charset="0"/>
                <a:cs typeface="Arial" charset="0"/>
              </a:defRPr>
            </a:lvl4pPr>
            <a:lvl5pPr>
              <a:lnSpc>
                <a:spcPct val="100000"/>
              </a:lnSpc>
              <a:defRPr sz="2000" b="0" i="0">
                <a:solidFill>
                  <a:schemeClr val="bg1"/>
                </a:solidFill>
                <a:latin typeface="Arial" charset="0"/>
                <a:ea typeface="Arial" charset="0"/>
                <a:cs typeface="Arial" charset="0"/>
              </a:defRPr>
            </a:lvl5pPr>
          </a:lstStyle>
          <a:p>
            <a:pPr lvl="0"/>
            <a:r>
              <a:rPr lang="en-US"/>
              <a:t>Body copy, Arial 20pt minimum</a:t>
            </a:r>
          </a:p>
          <a:p>
            <a:pPr lvl="0"/>
            <a:r>
              <a:rPr lang="en-US"/>
              <a:t>Bullet points should always be round</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8161509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Red impact slide">
    <p:spTree>
      <p:nvGrpSpPr>
        <p:cNvPr id="1" name=""/>
        <p:cNvGrpSpPr/>
        <p:nvPr/>
      </p:nvGrpSpPr>
      <p:grpSpPr>
        <a:xfrm>
          <a:off x="0" y="0"/>
          <a:ext cx="0" cy="0"/>
          <a:chOff x="0" y="0"/>
          <a:chExt cx="0" cy="0"/>
        </a:xfrm>
      </p:grpSpPr>
      <p:sp>
        <p:nvSpPr>
          <p:cNvPr id="2" name="Rectangle 1"/>
          <p:cNvSpPr/>
          <p:nvPr userDrawn="1"/>
        </p:nvSpPr>
        <p:spPr>
          <a:xfrm>
            <a:off x="0" y="0"/>
            <a:ext cx="5231904" cy="6858000"/>
          </a:xfrm>
          <a:prstGeom prst="rect">
            <a:avLst/>
          </a:prstGeom>
          <a:solidFill>
            <a:srgbClr val="820E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Content Placeholder 2"/>
          <p:cNvSpPr>
            <a:spLocks noGrp="1"/>
          </p:cNvSpPr>
          <p:nvPr>
            <p:ph sz="quarter" idx="18" hasCustomPrompt="1"/>
          </p:nvPr>
        </p:nvSpPr>
        <p:spPr>
          <a:xfrm>
            <a:off x="5231904" y="4"/>
            <a:ext cx="6960096" cy="685799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Image/media area</a:t>
            </a:r>
          </a:p>
        </p:txBody>
      </p:sp>
      <p:sp>
        <p:nvSpPr>
          <p:cNvPr id="10" name="Text Placeholder 8"/>
          <p:cNvSpPr>
            <a:spLocks noGrp="1"/>
          </p:cNvSpPr>
          <p:nvPr>
            <p:ph type="body" sz="quarter" idx="14" hasCustomPrompt="1"/>
          </p:nvPr>
        </p:nvSpPr>
        <p:spPr>
          <a:xfrm>
            <a:off x="407368" y="404665"/>
            <a:ext cx="4440493" cy="5976662"/>
          </a:xfrm>
          <a:prstGeom prst="rect">
            <a:avLst/>
          </a:prstGeom>
        </p:spPr>
        <p:txBody>
          <a:bodyPr anchor="t" anchorCtr="0">
            <a:normAutofit/>
          </a:bodyPr>
          <a:lstStyle>
            <a:lvl1pPr marL="257175" indent="-257175">
              <a:lnSpc>
                <a:spcPct val="100000"/>
              </a:lnSpc>
              <a:buFont typeface="Arial" panose="020B0604020202020204" pitchFamily="34" charset="0"/>
              <a:buChar char="•"/>
              <a:defRPr sz="2000" b="0">
                <a:solidFill>
                  <a:schemeClr val="bg1"/>
                </a:solidFill>
                <a:latin typeface="Arial" charset="0"/>
                <a:ea typeface="Arial" charset="0"/>
                <a:cs typeface="Arial" charset="0"/>
              </a:defRPr>
            </a:lvl1pPr>
            <a:lvl2pPr>
              <a:lnSpc>
                <a:spcPct val="100000"/>
              </a:lnSpc>
              <a:defRPr sz="2000" b="0" i="0">
                <a:solidFill>
                  <a:schemeClr val="bg1"/>
                </a:solidFill>
                <a:latin typeface="Arial" charset="0"/>
                <a:ea typeface="Arial" charset="0"/>
                <a:cs typeface="Arial" charset="0"/>
              </a:defRPr>
            </a:lvl2pPr>
            <a:lvl3pPr>
              <a:lnSpc>
                <a:spcPct val="100000"/>
              </a:lnSpc>
              <a:defRPr sz="2000" b="0" i="0">
                <a:solidFill>
                  <a:schemeClr val="bg1"/>
                </a:solidFill>
                <a:latin typeface="Arial" charset="0"/>
                <a:ea typeface="Arial" charset="0"/>
                <a:cs typeface="Arial" charset="0"/>
              </a:defRPr>
            </a:lvl3pPr>
            <a:lvl4pPr>
              <a:lnSpc>
                <a:spcPct val="100000"/>
              </a:lnSpc>
              <a:defRPr sz="2000" b="0" i="0">
                <a:solidFill>
                  <a:schemeClr val="bg1"/>
                </a:solidFill>
                <a:latin typeface="Arial" charset="0"/>
                <a:ea typeface="Arial" charset="0"/>
                <a:cs typeface="Arial" charset="0"/>
              </a:defRPr>
            </a:lvl4pPr>
            <a:lvl5pPr>
              <a:lnSpc>
                <a:spcPct val="100000"/>
              </a:lnSpc>
              <a:defRPr sz="2000" b="0" i="0">
                <a:solidFill>
                  <a:schemeClr val="bg1"/>
                </a:solidFill>
                <a:latin typeface="Arial" charset="0"/>
                <a:ea typeface="Arial" charset="0"/>
                <a:cs typeface="Arial" charset="0"/>
              </a:defRPr>
            </a:lvl5pPr>
          </a:lstStyle>
          <a:p>
            <a:pPr lvl="0"/>
            <a:r>
              <a:rPr lang="en-US"/>
              <a:t>Body copy, Arial 20pt minimum</a:t>
            </a:r>
          </a:p>
          <a:p>
            <a:pPr lvl="0"/>
            <a:r>
              <a:rPr lang="en-US"/>
              <a:t>Bullet points should always be round</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83944908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Yellow impact slide">
    <p:spTree>
      <p:nvGrpSpPr>
        <p:cNvPr id="1" name=""/>
        <p:cNvGrpSpPr/>
        <p:nvPr/>
      </p:nvGrpSpPr>
      <p:grpSpPr>
        <a:xfrm>
          <a:off x="0" y="0"/>
          <a:ext cx="0" cy="0"/>
          <a:chOff x="0" y="0"/>
          <a:chExt cx="0" cy="0"/>
        </a:xfrm>
      </p:grpSpPr>
      <p:sp>
        <p:nvSpPr>
          <p:cNvPr id="2" name="Rectangle 1"/>
          <p:cNvSpPr/>
          <p:nvPr userDrawn="1"/>
        </p:nvSpPr>
        <p:spPr>
          <a:xfrm>
            <a:off x="0" y="0"/>
            <a:ext cx="5231904" cy="6858000"/>
          </a:xfrm>
          <a:prstGeom prst="rect">
            <a:avLst/>
          </a:prstGeom>
          <a:solidFill>
            <a:srgbClr val="DD7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Content Placeholder 2"/>
          <p:cNvSpPr>
            <a:spLocks noGrp="1"/>
          </p:cNvSpPr>
          <p:nvPr>
            <p:ph sz="quarter" idx="18" hasCustomPrompt="1"/>
          </p:nvPr>
        </p:nvSpPr>
        <p:spPr>
          <a:xfrm>
            <a:off x="5231904" y="4"/>
            <a:ext cx="6960096" cy="685799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Image/media area</a:t>
            </a:r>
          </a:p>
        </p:txBody>
      </p:sp>
      <p:sp>
        <p:nvSpPr>
          <p:cNvPr id="10" name="Text Placeholder 8"/>
          <p:cNvSpPr>
            <a:spLocks noGrp="1"/>
          </p:cNvSpPr>
          <p:nvPr>
            <p:ph type="body" sz="quarter" idx="14" hasCustomPrompt="1"/>
          </p:nvPr>
        </p:nvSpPr>
        <p:spPr>
          <a:xfrm>
            <a:off x="407368" y="404665"/>
            <a:ext cx="4440493" cy="5976662"/>
          </a:xfrm>
          <a:prstGeom prst="rect">
            <a:avLst/>
          </a:prstGeom>
        </p:spPr>
        <p:txBody>
          <a:bodyPr anchor="t" anchorCtr="0">
            <a:normAutofit/>
          </a:bodyPr>
          <a:lstStyle>
            <a:lvl1pPr marL="257175" indent="-257175">
              <a:lnSpc>
                <a:spcPct val="100000"/>
              </a:lnSpc>
              <a:buFont typeface="Arial" panose="020B0604020202020204" pitchFamily="34" charset="0"/>
              <a:buChar char="•"/>
              <a:defRPr sz="2000" b="0">
                <a:solidFill>
                  <a:schemeClr val="bg1"/>
                </a:solidFill>
                <a:latin typeface="Arial" charset="0"/>
                <a:ea typeface="Arial" charset="0"/>
                <a:cs typeface="Arial" charset="0"/>
              </a:defRPr>
            </a:lvl1pPr>
            <a:lvl2pPr>
              <a:lnSpc>
                <a:spcPct val="100000"/>
              </a:lnSpc>
              <a:defRPr sz="2000" b="0" i="0">
                <a:solidFill>
                  <a:schemeClr val="bg1"/>
                </a:solidFill>
                <a:latin typeface="Arial" charset="0"/>
                <a:ea typeface="Arial" charset="0"/>
                <a:cs typeface="Arial" charset="0"/>
              </a:defRPr>
            </a:lvl2pPr>
            <a:lvl3pPr>
              <a:lnSpc>
                <a:spcPct val="100000"/>
              </a:lnSpc>
              <a:defRPr sz="2000" b="0" i="0">
                <a:solidFill>
                  <a:schemeClr val="bg1"/>
                </a:solidFill>
                <a:latin typeface="Arial" charset="0"/>
                <a:ea typeface="Arial" charset="0"/>
                <a:cs typeface="Arial" charset="0"/>
              </a:defRPr>
            </a:lvl3pPr>
            <a:lvl4pPr>
              <a:lnSpc>
                <a:spcPct val="100000"/>
              </a:lnSpc>
              <a:defRPr sz="2000" b="0" i="0">
                <a:solidFill>
                  <a:schemeClr val="bg1"/>
                </a:solidFill>
                <a:latin typeface="Arial" charset="0"/>
                <a:ea typeface="Arial" charset="0"/>
                <a:cs typeface="Arial" charset="0"/>
              </a:defRPr>
            </a:lvl4pPr>
            <a:lvl5pPr>
              <a:lnSpc>
                <a:spcPct val="100000"/>
              </a:lnSpc>
              <a:defRPr sz="2000" b="0" i="0">
                <a:solidFill>
                  <a:schemeClr val="bg1"/>
                </a:solidFill>
                <a:latin typeface="Arial" charset="0"/>
                <a:ea typeface="Arial" charset="0"/>
                <a:cs typeface="Arial" charset="0"/>
              </a:defRPr>
            </a:lvl5pPr>
          </a:lstStyle>
          <a:p>
            <a:pPr lvl="0"/>
            <a:r>
              <a:rPr lang="en-US"/>
              <a:t>Body copy, Arial 20pt minimum</a:t>
            </a:r>
          </a:p>
          <a:p>
            <a:pPr lvl="0"/>
            <a:r>
              <a:rPr lang="en-US"/>
              <a:t>Bullet points should always be round</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6698058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pic>
        <p:nvPicPr>
          <p:cNvPr id="14" name="Picture 13"/>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936000" y="1517472"/>
            <a:ext cx="3409000" cy="2559600"/>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655840" y="4077072"/>
            <a:ext cx="4412661" cy="1836446"/>
          </a:xfrm>
          <a:prstGeom prst="rect">
            <a:avLst/>
          </a:prstGeom>
        </p:spPr>
      </p:pic>
      <p:sp>
        <p:nvSpPr>
          <p:cNvPr id="10" name="TextBox 9"/>
          <p:cNvSpPr txBox="1"/>
          <p:nvPr userDrawn="1"/>
        </p:nvSpPr>
        <p:spPr>
          <a:xfrm>
            <a:off x="4810331" y="2504889"/>
            <a:ext cx="6374236"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3200" b="1" err="1">
                <a:solidFill>
                  <a:srgbClr val="0C406D"/>
                </a:solidFill>
                <a:latin typeface="Arial" charset="0"/>
                <a:ea typeface="Arial" charset="0"/>
                <a:cs typeface="Arial" charset="0"/>
              </a:rPr>
              <a:t>www.cranfield.ac.uk</a:t>
            </a:r>
            <a:endParaRPr lang="en-GB" sz="3200" b="1">
              <a:solidFill>
                <a:srgbClr val="0C406D"/>
              </a:solidFill>
              <a:latin typeface="Arial" charset="0"/>
              <a:ea typeface="Arial" charset="0"/>
              <a:cs typeface="Arial" charset="0"/>
            </a:endParaRPr>
          </a:p>
        </p:txBody>
      </p:sp>
      <p:sp>
        <p:nvSpPr>
          <p:cNvPr id="12" name="TextBox 11"/>
          <p:cNvSpPr txBox="1"/>
          <p:nvPr userDrawn="1"/>
        </p:nvSpPr>
        <p:spPr>
          <a:xfrm>
            <a:off x="4810329" y="3411612"/>
            <a:ext cx="604867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b="1">
                <a:solidFill>
                  <a:srgbClr val="0099C4"/>
                </a:solidFill>
                <a:latin typeface="Arial" charset="0"/>
                <a:ea typeface="Arial" charset="0"/>
                <a:cs typeface="Arial" charset="0"/>
              </a:rPr>
              <a:t>T: +44 (0)1234 750111</a:t>
            </a:r>
            <a:endParaRPr lang="en-US" sz="2800" b="1">
              <a:solidFill>
                <a:srgbClr val="0099C4"/>
              </a:solidFill>
              <a:latin typeface="Arial" charset="0"/>
              <a:ea typeface="Arial" charset="0"/>
              <a:cs typeface="Arial" charset="0"/>
            </a:endParaRPr>
          </a:p>
        </p:txBody>
      </p:sp>
    </p:spTree>
    <p:extLst>
      <p:ext uri="{BB962C8B-B14F-4D97-AF65-F5344CB8AC3E}">
        <p14:creationId xmlns:p14="http://schemas.microsoft.com/office/powerpoint/2010/main" val="35250483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Presentation or Chapter Title">
    <p:spTree>
      <p:nvGrpSpPr>
        <p:cNvPr id="1" name=""/>
        <p:cNvGrpSpPr/>
        <p:nvPr/>
      </p:nvGrpSpPr>
      <p:grpSpPr>
        <a:xfrm>
          <a:off x="0" y="0"/>
          <a:ext cx="0" cy="0"/>
          <a:chOff x="0" y="0"/>
          <a:chExt cx="0" cy="0"/>
        </a:xfrm>
      </p:grpSpPr>
      <p:sp>
        <p:nvSpPr>
          <p:cNvPr id="5" name="Text Placeholder 17">
            <a:extLst>
              <a:ext uri="{FF2B5EF4-FFF2-40B4-BE49-F238E27FC236}">
                <a16:creationId xmlns:a16="http://schemas.microsoft.com/office/drawing/2014/main" id="{ADAA925A-F705-46F8-82B9-1CFF07067868}"/>
              </a:ext>
            </a:extLst>
          </p:cNvPr>
          <p:cNvSpPr txBox="1">
            <a:spLocks/>
          </p:cNvSpPr>
          <p:nvPr userDrawn="1"/>
        </p:nvSpPr>
        <p:spPr>
          <a:xfrm>
            <a:off x="4872570" y="6021393"/>
            <a:ext cx="6263217" cy="503237"/>
          </a:xfrm>
          <a:prstGeom prst="rect">
            <a:avLst/>
          </a:prstGeom>
        </p:spPr>
        <p:txBody>
          <a:bodyPr anchor="ctr"/>
          <a:lstStyle>
            <a:lvl1pPr marL="0" indent="0" algn="l" defTabSz="914400" rtl="0" eaLnBrk="1" latinLnBrk="0" hangingPunct="1">
              <a:spcBef>
                <a:spcPct val="20000"/>
              </a:spcBef>
              <a:buClr>
                <a:srgbClr val="00B0F0"/>
              </a:buClr>
              <a:buFont typeface="Arial" panose="020B0604020202020204" pitchFamily="34" charset="0"/>
              <a:buNone/>
              <a:defRPr sz="2200" b="1" kern="1200" baseline="0">
                <a:solidFill>
                  <a:srgbClr val="091932"/>
                </a:solidFill>
                <a:latin typeface="Arial" panose="020B0604020202020204" pitchFamily="34" charset="0"/>
                <a:ea typeface="+mn-ea"/>
                <a:cs typeface="Arial" panose="020B0604020202020204" pitchFamily="34" charset="0"/>
              </a:defRPr>
            </a:lvl1pPr>
            <a:lvl2pPr marL="800100" indent="-342900" algn="l" defTabSz="914400" rtl="0" eaLnBrk="1" latinLnBrk="0" hangingPunct="1">
              <a:spcBef>
                <a:spcPct val="20000"/>
              </a:spcBef>
              <a:buClr>
                <a:srgbClr val="00B0F0"/>
              </a:buClr>
              <a:buFont typeface="Arial" charset="0"/>
              <a:buChar char="•"/>
              <a:defRPr sz="2000" kern="1200">
                <a:solidFill>
                  <a:srgbClr val="666666"/>
                </a:solidFill>
                <a:latin typeface="Arial" panose="020B0604020202020204" pitchFamily="34" charset="0"/>
                <a:ea typeface="+mn-ea"/>
                <a:cs typeface="Arial" panose="020B0604020202020204" pitchFamily="34" charset="0"/>
              </a:defRPr>
            </a:lvl2pPr>
            <a:lvl3pPr marL="1257300" indent="-342900" algn="l" defTabSz="914400" rtl="0" eaLnBrk="1" latinLnBrk="0" hangingPunct="1">
              <a:spcBef>
                <a:spcPct val="20000"/>
              </a:spcBef>
              <a:buClr>
                <a:srgbClr val="00B0F0"/>
              </a:buClr>
              <a:buFont typeface="Courier New" charset="0"/>
              <a:buChar char="o"/>
              <a:defRPr sz="2000" kern="1200">
                <a:solidFill>
                  <a:srgbClr val="666666"/>
                </a:solidFill>
                <a:latin typeface="Arial" panose="020B0604020202020204" pitchFamily="34" charset="0"/>
                <a:ea typeface="+mn-ea"/>
                <a:cs typeface="Arial" panose="020B0604020202020204" pitchFamily="34" charset="0"/>
              </a:defRPr>
            </a:lvl3pPr>
            <a:lvl4pPr marL="1714500" indent="-342900" algn="l" defTabSz="914400" rtl="0" eaLnBrk="1" latinLnBrk="0" hangingPunct="1">
              <a:spcBef>
                <a:spcPct val="20000"/>
              </a:spcBef>
              <a:buClr>
                <a:srgbClr val="00B0F0"/>
              </a:buClr>
              <a:buFont typeface="Wingdings" charset="2"/>
              <a:buChar char="§"/>
              <a:defRPr sz="2000" kern="1200">
                <a:solidFill>
                  <a:srgbClr val="666666"/>
                </a:solidFill>
                <a:latin typeface="Arial" panose="020B0604020202020204" pitchFamily="34" charset="0"/>
                <a:ea typeface="+mn-ea"/>
                <a:cs typeface="Arial" panose="020B0604020202020204" pitchFamily="34" charset="0"/>
              </a:defRPr>
            </a:lvl4pPr>
            <a:lvl5pPr marL="2171700" indent="-342900" algn="l" defTabSz="914400" rtl="0" eaLnBrk="1" latinLnBrk="0" hangingPunct="1">
              <a:spcBef>
                <a:spcPct val="20000"/>
              </a:spcBef>
              <a:buClr>
                <a:srgbClr val="00B0F0"/>
              </a:buClr>
              <a:buFont typeface=".HelveticaNeueDeskInterface-Regular" charset="0"/>
              <a:buChar char="-"/>
              <a:defRPr sz="2000" kern="1200">
                <a:solidFill>
                  <a:srgbClr val="666666"/>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defRPr/>
            </a:pPr>
            <a:r>
              <a:rPr lang="en-GB" sz="1800" b="0"/>
              <a:t>www.cranfield.ac.uk</a:t>
            </a:r>
          </a:p>
        </p:txBody>
      </p:sp>
      <p:sp>
        <p:nvSpPr>
          <p:cNvPr id="6" name="Rectangle 5">
            <a:extLst>
              <a:ext uri="{FF2B5EF4-FFF2-40B4-BE49-F238E27FC236}">
                <a16:creationId xmlns:a16="http://schemas.microsoft.com/office/drawing/2014/main" id="{F8B34C83-ECAD-4641-B439-E19D4780827D}"/>
              </a:ext>
            </a:extLst>
          </p:cNvPr>
          <p:cNvSpPr/>
          <p:nvPr userDrawn="1"/>
        </p:nvSpPr>
        <p:spPr>
          <a:xfrm>
            <a:off x="262469" y="188914"/>
            <a:ext cx="1608667" cy="1368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prstClr val="white"/>
              </a:solidFill>
            </a:endParaRPr>
          </a:p>
        </p:txBody>
      </p:sp>
      <p:pic>
        <p:nvPicPr>
          <p:cNvPr id="7" name="Picture 10">
            <a:extLst>
              <a:ext uri="{FF2B5EF4-FFF2-40B4-BE49-F238E27FC236}">
                <a16:creationId xmlns:a16="http://schemas.microsoft.com/office/drawing/2014/main" id="{231CB8BA-3365-4040-8965-B6C74827A90F}"/>
              </a:ext>
            </a:extLst>
          </p:cNvPr>
          <p:cNvPicPr>
            <a:picLocks/>
          </p:cNvPicPr>
          <p:nvPr userDrawn="1"/>
        </p:nvPicPr>
        <p:blipFill>
          <a:blip r:embed="rId2">
            <a:extLst>
              <a:ext uri="{28A0092B-C50C-407E-A947-70E740481C1C}">
                <a14:useLocalDpi xmlns:a14="http://schemas.microsoft.com/office/drawing/2010/main"/>
              </a:ext>
            </a:extLst>
          </a:blip>
          <a:srcRect/>
          <a:stretch>
            <a:fillRect/>
          </a:stretch>
        </p:blipFill>
        <p:spPr bwMode="auto">
          <a:xfrm>
            <a:off x="935570" y="1517650"/>
            <a:ext cx="3409951" cy="255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Placeholder 8"/>
          <p:cNvSpPr>
            <a:spLocks noGrp="1"/>
          </p:cNvSpPr>
          <p:nvPr>
            <p:ph type="body" sz="quarter" idx="10"/>
          </p:nvPr>
        </p:nvSpPr>
        <p:spPr>
          <a:xfrm>
            <a:off x="4871864" y="1700460"/>
            <a:ext cx="6264696" cy="2160588"/>
          </a:xfrm>
          <a:prstGeom prst="rect">
            <a:avLst/>
          </a:prstGeom>
        </p:spPr>
        <p:txBody>
          <a:bodyPr anchor="ctr">
            <a:normAutofit/>
          </a:bodyPr>
          <a:lstStyle>
            <a:lvl1pPr marL="0" indent="0">
              <a:buNone/>
              <a:defRPr sz="2800" b="1" i="0">
                <a:solidFill>
                  <a:srgbClr val="0C406D"/>
                </a:solidFill>
                <a:latin typeface="Arial" charset="0"/>
                <a:ea typeface="Arial" charset="0"/>
                <a:cs typeface="Arial" charset="0"/>
              </a:defRPr>
            </a:lvl1pPr>
          </a:lstStyle>
          <a:p>
            <a:pPr lvl="0"/>
            <a:r>
              <a:rPr lang="en-US"/>
              <a:t>Click to edit Master text styles</a:t>
            </a:r>
          </a:p>
        </p:txBody>
      </p:sp>
      <p:sp>
        <p:nvSpPr>
          <p:cNvPr id="11" name="Text Placeholder 8"/>
          <p:cNvSpPr>
            <a:spLocks noGrp="1"/>
          </p:cNvSpPr>
          <p:nvPr>
            <p:ph type="body" sz="quarter" idx="11"/>
          </p:nvPr>
        </p:nvSpPr>
        <p:spPr>
          <a:xfrm>
            <a:off x="4871864" y="4149080"/>
            <a:ext cx="6264696" cy="792088"/>
          </a:xfrm>
          <a:prstGeom prst="rect">
            <a:avLst/>
          </a:prstGeom>
        </p:spPr>
        <p:txBody>
          <a:bodyPr anchor="ctr">
            <a:normAutofit/>
          </a:bodyPr>
          <a:lstStyle>
            <a:lvl1pPr marL="0" indent="0">
              <a:buNone/>
              <a:defRPr sz="2000" b="1" i="0">
                <a:solidFill>
                  <a:srgbClr val="0099C4"/>
                </a:solidFill>
                <a:latin typeface="Arial" charset="0"/>
                <a:ea typeface="Arial" charset="0"/>
                <a:cs typeface="Arial" charset="0"/>
              </a:defRPr>
            </a:lvl1pPr>
          </a:lstStyle>
          <a:p>
            <a:pPr lvl="0"/>
            <a:r>
              <a:rPr lang="en-US"/>
              <a:t>Click to edit Master text styles</a:t>
            </a:r>
          </a:p>
        </p:txBody>
      </p:sp>
      <p:sp>
        <p:nvSpPr>
          <p:cNvPr id="13" name="Text Placeholder 8"/>
          <p:cNvSpPr>
            <a:spLocks noGrp="1"/>
          </p:cNvSpPr>
          <p:nvPr>
            <p:ph type="body" sz="quarter" idx="12"/>
          </p:nvPr>
        </p:nvSpPr>
        <p:spPr>
          <a:xfrm>
            <a:off x="4873469" y="5229200"/>
            <a:ext cx="6264696" cy="504056"/>
          </a:xfrm>
          <a:prstGeom prst="rect">
            <a:avLst/>
          </a:prstGeom>
        </p:spPr>
        <p:txBody>
          <a:bodyPr anchor="ctr">
            <a:normAutofit/>
          </a:bodyPr>
          <a:lstStyle>
            <a:lvl1pPr marL="0" indent="0">
              <a:buNone/>
              <a:defRPr sz="1800" b="1" i="0">
                <a:solidFill>
                  <a:schemeClr val="tx1"/>
                </a:solidFill>
                <a:latin typeface="Arial" charset="0"/>
                <a:ea typeface="Arial" charset="0"/>
                <a:cs typeface="Arial" charset="0"/>
              </a:defRPr>
            </a:lvl1pPr>
          </a:lstStyle>
          <a:p>
            <a:pPr lvl="0"/>
            <a:r>
              <a:rPr lang="en-US"/>
              <a:t>Click to edit Master text styles</a:t>
            </a:r>
          </a:p>
        </p:txBody>
      </p:sp>
    </p:spTree>
    <p:extLst>
      <p:ext uri="{BB962C8B-B14F-4D97-AF65-F5344CB8AC3E}">
        <p14:creationId xmlns:p14="http://schemas.microsoft.com/office/powerpoint/2010/main" val="27932730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Content and Image (Purpl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7277" y="365129"/>
            <a:ext cx="7249299" cy="1325563"/>
          </a:xfrm>
          <a:prstGeom prst="rect">
            <a:avLst/>
          </a:prstGeom>
        </p:spPr>
        <p:txBody>
          <a:bodyPr/>
          <a:lstStyle>
            <a:lvl1pPr>
              <a:lnSpc>
                <a:spcPct val="100000"/>
              </a:lnSpc>
              <a:defRPr b="1">
                <a:solidFill>
                  <a:srgbClr val="0A406C"/>
                </a:solidFill>
              </a:defRPr>
            </a:lvl1pPr>
          </a:lstStyle>
          <a:p>
            <a:r>
              <a:rPr lang="en-GB"/>
              <a:t>Slide title</a:t>
            </a:r>
            <a:endParaRPr lang="en-US"/>
          </a:p>
        </p:txBody>
      </p:sp>
      <p:sp>
        <p:nvSpPr>
          <p:cNvPr id="3" name="Content Placeholder 2"/>
          <p:cNvSpPr>
            <a:spLocks noGrp="1"/>
          </p:cNvSpPr>
          <p:nvPr>
            <p:ph idx="1" hasCustomPrompt="1"/>
          </p:nvPr>
        </p:nvSpPr>
        <p:spPr>
          <a:xfrm>
            <a:off x="407281" y="2795757"/>
            <a:ext cx="7249297" cy="3381211"/>
          </a:xfrm>
          <a:prstGeom prst="rect">
            <a:avLst/>
          </a:prstGeom>
        </p:spPr>
        <p:txBody>
          <a:bodyPr/>
          <a:lstStyle>
            <a:lvl1pPr>
              <a:lnSpc>
                <a:spcPct val="100000"/>
              </a:lnSpc>
              <a:defRPr>
                <a:solidFill>
                  <a:srgbClr val="081830"/>
                </a:solidFill>
              </a:defRPr>
            </a:lvl1pPr>
            <a:lvl2pPr>
              <a:lnSpc>
                <a:spcPct val="100000"/>
              </a:lnSpc>
              <a:defRPr>
                <a:solidFill>
                  <a:srgbClr val="081830"/>
                </a:solidFill>
              </a:defRPr>
            </a:lvl2pPr>
            <a:lvl3pPr>
              <a:lnSpc>
                <a:spcPct val="100000"/>
              </a:lnSpc>
              <a:defRPr>
                <a:solidFill>
                  <a:srgbClr val="081830"/>
                </a:solidFill>
              </a:defRPr>
            </a:lvl3pPr>
            <a:lvl4pPr>
              <a:lnSpc>
                <a:spcPct val="100000"/>
              </a:lnSpc>
              <a:defRPr>
                <a:solidFill>
                  <a:srgbClr val="081830"/>
                </a:solidFill>
              </a:defRPr>
            </a:lvl4pPr>
            <a:lvl5pPr>
              <a:lnSpc>
                <a:spcPct val="100000"/>
              </a:lnSpc>
              <a:defRPr>
                <a:solidFill>
                  <a:srgbClr val="081830"/>
                </a:solidFill>
              </a:defRPr>
            </a:lvl5pPr>
          </a:lstStyle>
          <a:p>
            <a:pPr lvl="0"/>
            <a:r>
              <a:rPr lang="en-GB"/>
              <a:t>Click to add body text</a:t>
            </a:r>
          </a:p>
          <a:p>
            <a:pPr lvl="1"/>
            <a:r>
              <a:rPr lang="en-GB"/>
              <a:t>Second level</a:t>
            </a:r>
          </a:p>
          <a:p>
            <a:pPr lvl="2"/>
            <a:r>
              <a:rPr lang="en-GB"/>
              <a:t>Third level</a:t>
            </a:r>
          </a:p>
          <a:p>
            <a:pPr lvl="3"/>
            <a:r>
              <a:rPr lang="en-GB"/>
              <a:t>Fourth level</a:t>
            </a:r>
          </a:p>
          <a:p>
            <a:pPr lvl="4"/>
            <a:r>
              <a:rPr lang="en-GB"/>
              <a:t>Fifth level</a:t>
            </a:r>
            <a:endParaRPr lang="en-US"/>
          </a:p>
        </p:txBody>
      </p:sp>
      <p:sp>
        <p:nvSpPr>
          <p:cNvPr id="9" name="Text Placeholder 8">
            <a:extLst>
              <a:ext uri="{FF2B5EF4-FFF2-40B4-BE49-F238E27FC236}">
                <a16:creationId xmlns:a16="http://schemas.microsoft.com/office/drawing/2014/main" id="{13989198-0118-0A4C-85EB-6E6554187995}"/>
              </a:ext>
            </a:extLst>
          </p:cNvPr>
          <p:cNvSpPr>
            <a:spLocks noGrp="1"/>
          </p:cNvSpPr>
          <p:nvPr>
            <p:ph type="body" sz="quarter" idx="10" hasCustomPrompt="1"/>
          </p:nvPr>
        </p:nvSpPr>
        <p:spPr>
          <a:xfrm>
            <a:off x="407277" y="1823409"/>
            <a:ext cx="7249299" cy="806285"/>
          </a:xfrm>
          <a:prstGeom prst="rect">
            <a:avLst/>
          </a:prstGeom>
        </p:spPr>
        <p:txBody>
          <a:bodyPr/>
          <a:lstStyle>
            <a:lvl1pPr marL="0" indent="0">
              <a:lnSpc>
                <a:spcPct val="100000"/>
              </a:lnSpc>
              <a:buNone/>
              <a:defRPr b="1">
                <a:solidFill>
                  <a:srgbClr val="623E87"/>
                </a:solidFill>
              </a:defRPr>
            </a:lvl1pPr>
          </a:lstStyle>
          <a:p>
            <a:pPr lvl="0"/>
            <a:r>
              <a:rPr lang="en-US"/>
              <a:t>Click to add a </a:t>
            </a:r>
            <a:r>
              <a:rPr lang="en-US" err="1"/>
              <a:t>subheader</a:t>
            </a:r>
            <a:endParaRPr lang="en-US"/>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a:solidFill>
                  <a:srgbClr val="0A406C"/>
                </a:solidFill>
              </a:rPr>
              <a:t>© Cranfield University </a:t>
            </a:r>
            <a:fld id="{9F749477-C6E1-0848-80BB-E9ECD956F19F}" type="datetime6">
              <a:rPr lang="en-GB" sz="600" smtClean="0">
                <a:solidFill>
                  <a:srgbClr val="0A406C"/>
                </a:solidFill>
              </a:rPr>
              <a:t>October 25</a:t>
            </a:fld>
            <a:endParaRPr lang="en-US" sz="600">
              <a:solidFill>
                <a:srgbClr val="0A406C"/>
              </a:solidFill>
            </a:endParaRPr>
          </a:p>
        </p:txBody>
      </p:sp>
      <p:sp>
        <p:nvSpPr>
          <p:cNvPr id="11" name="Freeform 10">
            <a:extLst>
              <a:ext uri="{FF2B5EF4-FFF2-40B4-BE49-F238E27FC236}">
                <a16:creationId xmlns:a16="http://schemas.microsoft.com/office/drawing/2014/main" id="{5EB8795B-7D51-8148-9BA2-EE835AD4D29A}"/>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623E87"/>
              </a:gs>
              <a:gs pos="55000">
                <a:srgbClr val="452B56"/>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2" name="Freeform 11">
            <a:extLst>
              <a:ext uri="{FF2B5EF4-FFF2-40B4-BE49-F238E27FC236}">
                <a16:creationId xmlns:a16="http://schemas.microsoft.com/office/drawing/2014/main" id="{C5F39A31-6295-A64B-8B7B-11AD08FE2CAC}"/>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5" name="Oval 14">
            <a:extLst>
              <a:ext uri="{FF2B5EF4-FFF2-40B4-BE49-F238E27FC236}">
                <a16:creationId xmlns:a16="http://schemas.microsoft.com/office/drawing/2014/main" id="{8336DF81-077D-0C46-8790-E9162B5E0AAF}"/>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7" name="Picture 16">
            <a:extLst>
              <a:ext uri="{FF2B5EF4-FFF2-40B4-BE49-F238E27FC236}">
                <a16:creationId xmlns:a16="http://schemas.microsoft.com/office/drawing/2014/main" id="{B4635852-0843-5540-B1C7-972A21FD55F8}"/>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1" name="Picture Placeholder 20">
            <a:extLst>
              <a:ext uri="{FF2B5EF4-FFF2-40B4-BE49-F238E27FC236}">
                <a16:creationId xmlns:a16="http://schemas.microsoft.com/office/drawing/2014/main" id="{3892CB3B-2A2D-834B-B4C1-FB083428549C}"/>
              </a:ext>
            </a:extLst>
          </p:cNvPr>
          <p:cNvSpPr>
            <a:spLocks noGrp="1"/>
          </p:cNvSpPr>
          <p:nvPr>
            <p:ph type="pic" sz="quarter" idx="12" hasCustomPrompt="1"/>
          </p:nvPr>
        </p:nvSpPr>
        <p:spPr>
          <a:xfrm>
            <a:off x="7891468" y="0"/>
            <a:ext cx="4300537" cy="6858000"/>
          </a:xfrm>
          <a:custGeom>
            <a:avLst/>
            <a:gdLst>
              <a:gd name="connsiteX0" fmla="*/ 0 w 4300537"/>
              <a:gd name="connsiteY0" fmla="*/ 0 h 6858000"/>
              <a:gd name="connsiteX1" fmla="*/ 1038228 w 4300537"/>
              <a:gd name="connsiteY1" fmla="*/ 0 h 6858000"/>
              <a:gd name="connsiteX2" fmla="*/ 4300537 w 4300537"/>
              <a:gd name="connsiteY2" fmla="*/ 3262309 h 6858000"/>
              <a:gd name="connsiteX3" fmla="*/ 4300537 w 4300537"/>
              <a:gd name="connsiteY3" fmla="*/ 6858000 h 6858000"/>
              <a:gd name="connsiteX4" fmla="*/ 0 w 4300537"/>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0537" h="6858000">
                <a:moveTo>
                  <a:pt x="0" y="0"/>
                </a:moveTo>
                <a:lnTo>
                  <a:pt x="1038228" y="0"/>
                </a:lnTo>
                <a:lnTo>
                  <a:pt x="4300537" y="3262309"/>
                </a:lnTo>
                <a:lnTo>
                  <a:pt x="4300537" y="6858000"/>
                </a:lnTo>
                <a:lnTo>
                  <a:pt x="0" y="6858000"/>
                </a:lnTo>
                <a:close/>
              </a:path>
            </a:pathLst>
          </a:custGeom>
          <a:solidFill>
            <a:srgbClr val="623E87"/>
          </a:solidFill>
        </p:spPr>
        <p:txBody>
          <a:bodyPr wrap="square" anchor="b">
            <a:noAutofit/>
          </a:bodyPr>
          <a:lstStyle/>
          <a:p>
            <a:r>
              <a:rPr lang="en-US"/>
              <a:t>Click icon to add image here</a:t>
            </a:r>
          </a:p>
        </p:txBody>
      </p:sp>
      <p:sp>
        <p:nvSpPr>
          <p:cNvPr id="22" name="Picture Placeholder 21">
            <a:extLst>
              <a:ext uri="{FF2B5EF4-FFF2-40B4-BE49-F238E27FC236}">
                <a16:creationId xmlns:a16="http://schemas.microsoft.com/office/drawing/2014/main" id="{0A99EE12-D248-5F44-B270-7964E7FA6F4E}"/>
              </a:ext>
            </a:extLst>
          </p:cNvPr>
          <p:cNvSpPr>
            <a:spLocks noGrp="1"/>
          </p:cNvSpPr>
          <p:nvPr>
            <p:ph type="pic" sz="quarter" idx="13"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a:t>Change logo (optional)</a:t>
            </a:r>
          </a:p>
        </p:txBody>
      </p:sp>
    </p:spTree>
    <p:extLst>
      <p:ext uri="{BB962C8B-B14F-4D97-AF65-F5344CB8AC3E}">
        <p14:creationId xmlns:p14="http://schemas.microsoft.com/office/powerpoint/2010/main" val="106539055"/>
      </p:ext>
    </p:extLst>
  </p:cSld>
  <p:clrMapOvr>
    <a:overrideClrMapping bg1="lt1" tx1="dk1" bg2="lt2" tx2="dk2" accent1="accent1" accent2="accent2" accent3="accent3" accent4="accent4" accent5="accent5" accent6="accent6" hlink="hlink" folHlink="folHlink"/>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Sub, Body copy">
    <p:spTree>
      <p:nvGrpSpPr>
        <p:cNvPr id="1" name=""/>
        <p:cNvGrpSpPr/>
        <p:nvPr/>
      </p:nvGrpSpPr>
      <p:grpSpPr>
        <a:xfrm>
          <a:off x="0" y="0"/>
          <a:ext cx="0" cy="0"/>
          <a:chOff x="0" y="0"/>
          <a:chExt cx="0" cy="0"/>
        </a:xfrm>
      </p:grpSpPr>
      <p:sp>
        <p:nvSpPr>
          <p:cNvPr id="5" name="Text Placeholder 8"/>
          <p:cNvSpPr>
            <a:spLocks noGrp="1"/>
          </p:cNvSpPr>
          <p:nvPr>
            <p:ph type="body" sz="quarter" idx="11"/>
          </p:nvPr>
        </p:nvSpPr>
        <p:spPr>
          <a:xfrm>
            <a:off x="407368" y="1412776"/>
            <a:ext cx="11377264" cy="792088"/>
          </a:xfrm>
          <a:prstGeom prst="rect">
            <a:avLst/>
          </a:prstGeom>
        </p:spPr>
        <p:txBody>
          <a:bodyPr anchor="ctr">
            <a:normAutofit/>
          </a:bodyPr>
          <a:lstStyle>
            <a:lvl1pPr marL="0" indent="0">
              <a:buNone/>
              <a:defRPr sz="2200" b="1">
                <a:solidFill>
                  <a:srgbClr val="0099C4"/>
                </a:solidFill>
                <a:latin typeface="Arial" charset="0"/>
                <a:ea typeface="Arial" charset="0"/>
                <a:cs typeface="Arial" charset="0"/>
              </a:defRPr>
            </a:lvl1pPr>
          </a:lstStyle>
          <a:p>
            <a:pPr lvl="0"/>
            <a:r>
              <a:rPr lang="en-US"/>
              <a:t>Click to edit Master text styles</a:t>
            </a:r>
          </a:p>
        </p:txBody>
      </p:sp>
      <p:sp>
        <p:nvSpPr>
          <p:cNvPr id="10" name="Text Placeholder 8"/>
          <p:cNvSpPr>
            <a:spLocks noGrp="1"/>
          </p:cNvSpPr>
          <p:nvPr>
            <p:ph type="body" sz="quarter" idx="14"/>
          </p:nvPr>
        </p:nvSpPr>
        <p:spPr>
          <a:xfrm>
            <a:off x="407368" y="2348882"/>
            <a:ext cx="11377264" cy="4032446"/>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tx1"/>
                </a:solidFill>
                <a:latin typeface="Arial" charset="0"/>
                <a:ea typeface="Arial" charset="0"/>
                <a:cs typeface="Arial" charset="0"/>
              </a:defRPr>
            </a:lvl1pPr>
            <a:lvl2pPr>
              <a:lnSpc>
                <a:spcPct val="100000"/>
              </a:lnSpc>
              <a:defRPr sz="2000" b="0" i="0">
                <a:latin typeface="Arial" charset="0"/>
                <a:ea typeface="Arial" charset="0"/>
                <a:cs typeface="Arial" charset="0"/>
              </a:defRPr>
            </a:lvl2pPr>
            <a:lvl3pPr>
              <a:lnSpc>
                <a:spcPct val="100000"/>
              </a:lnSpc>
              <a:defRPr sz="2000" b="0" i="0">
                <a:latin typeface="Arial" charset="0"/>
                <a:ea typeface="Arial" charset="0"/>
                <a:cs typeface="Arial" charset="0"/>
              </a:defRPr>
            </a:lvl3pPr>
            <a:lvl4pPr>
              <a:lnSpc>
                <a:spcPct val="100000"/>
              </a:lnSpc>
              <a:defRPr sz="2000" b="0" i="0">
                <a:latin typeface="Arial" charset="0"/>
                <a:ea typeface="Arial" charset="0"/>
                <a:cs typeface="Arial" charset="0"/>
              </a:defRPr>
            </a:lvl4pPr>
            <a:lvl5pPr>
              <a:lnSpc>
                <a:spcPct val="100000"/>
              </a:lnSpc>
              <a:defRPr sz="2000" b="0" i="0">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8023215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Sub, Body copy, Image">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a:xfrm>
            <a:off x="407368" y="1412776"/>
            <a:ext cx="6696744" cy="792088"/>
          </a:xfrm>
          <a:prstGeom prst="rect">
            <a:avLst/>
          </a:prstGeom>
        </p:spPr>
        <p:txBody>
          <a:bodyPr anchor="ctr">
            <a:normAutofit/>
          </a:bodyPr>
          <a:lstStyle>
            <a:lvl1pPr marL="0" indent="0">
              <a:buNone/>
              <a:defRPr sz="2200" b="1">
                <a:solidFill>
                  <a:srgbClr val="0099C4"/>
                </a:solidFill>
                <a:latin typeface="Arial" charset="0"/>
                <a:ea typeface="Arial" charset="0"/>
                <a:cs typeface="Arial" charset="0"/>
              </a:defRPr>
            </a:lvl1pPr>
          </a:lstStyle>
          <a:p>
            <a:pPr lvl="0"/>
            <a:r>
              <a:rPr lang="en-US"/>
              <a:t>Click to edit Master text styles</a:t>
            </a:r>
          </a:p>
        </p:txBody>
      </p:sp>
      <p:sp>
        <p:nvSpPr>
          <p:cNvPr id="10" name="Text Placeholder 8"/>
          <p:cNvSpPr>
            <a:spLocks noGrp="1"/>
          </p:cNvSpPr>
          <p:nvPr>
            <p:ph type="body" sz="quarter" idx="14"/>
          </p:nvPr>
        </p:nvSpPr>
        <p:spPr>
          <a:xfrm>
            <a:off x="407368" y="2348885"/>
            <a:ext cx="6696744" cy="4032447"/>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tx1"/>
                </a:solidFill>
                <a:latin typeface="Arial" charset="0"/>
                <a:ea typeface="Arial" charset="0"/>
                <a:cs typeface="Arial" charset="0"/>
              </a:defRPr>
            </a:lvl1pPr>
            <a:lvl2pPr>
              <a:lnSpc>
                <a:spcPct val="100000"/>
              </a:lnSpc>
              <a:defRPr sz="2000" b="0" i="0">
                <a:latin typeface="Arial" charset="0"/>
                <a:ea typeface="Arial" charset="0"/>
                <a:cs typeface="Arial" charset="0"/>
              </a:defRPr>
            </a:lvl2pPr>
            <a:lvl3pPr>
              <a:lnSpc>
                <a:spcPct val="100000"/>
              </a:lnSpc>
              <a:defRPr sz="2000" b="0" i="0">
                <a:latin typeface="Arial" charset="0"/>
                <a:ea typeface="Arial" charset="0"/>
                <a:cs typeface="Arial" charset="0"/>
              </a:defRPr>
            </a:lvl3pPr>
            <a:lvl4pPr>
              <a:lnSpc>
                <a:spcPct val="100000"/>
              </a:lnSpc>
              <a:defRPr sz="2000" b="0" i="0">
                <a:latin typeface="Arial" charset="0"/>
                <a:ea typeface="Arial" charset="0"/>
                <a:cs typeface="Arial" charset="0"/>
              </a:defRPr>
            </a:lvl4pPr>
            <a:lvl5pPr>
              <a:lnSpc>
                <a:spcPct val="100000"/>
              </a:lnSpc>
              <a:defRPr sz="2000" b="0" i="0">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Content Placeholder 2"/>
          <p:cNvSpPr>
            <a:spLocks noGrp="1"/>
          </p:cNvSpPr>
          <p:nvPr>
            <p:ph sz="quarter" idx="17"/>
          </p:nvPr>
        </p:nvSpPr>
        <p:spPr>
          <a:xfrm>
            <a:off x="7248525" y="1412777"/>
            <a:ext cx="4535488" cy="4968550"/>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7" name="Title Placeholder 1"/>
          <p:cNvSpPr>
            <a:spLocks noGrp="1"/>
          </p:cNvSpPr>
          <p:nvPr>
            <p:ph type="title"/>
          </p:nvPr>
        </p:nvSpPr>
        <p:spPr>
          <a:xfrm>
            <a:off x="1871532" y="403200"/>
            <a:ext cx="9911269" cy="864000"/>
          </a:xfrm>
          <a:prstGeom prst="rect">
            <a:avLst/>
          </a:prstGeom>
        </p:spPr>
        <p:txBody>
          <a:bodyPr rtlCol="0">
            <a:normAutofit/>
          </a:bodyPr>
          <a:lstStyle/>
          <a:p>
            <a:r>
              <a:rPr lang="en-US"/>
              <a:t>Click to edit Master title style</a:t>
            </a:r>
            <a:endParaRPr lang="en-GB"/>
          </a:p>
        </p:txBody>
      </p:sp>
    </p:spTree>
    <p:extLst>
      <p:ext uri="{BB962C8B-B14F-4D97-AF65-F5344CB8AC3E}">
        <p14:creationId xmlns:p14="http://schemas.microsoft.com/office/powerpoint/2010/main" val="311660653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Body copy, Image">
    <p:spTree>
      <p:nvGrpSpPr>
        <p:cNvPr id="1" name=""/>
        <p:cNvGrpSpPr/>
        <p:nvPr/>
      </p:nvGrpSpPr>
      <p:grpSpPr>
        <a:xfrm>
          <a:off x="0" y="0"/>
          <a:ext cx="0" cy="0"/>
          <a:chOff x="0" y="0"/>
          <a:chExt cx="0" cy="0"/>
        </a:xfrm>
      </p:grpSpPr>
      <p:sp>
        <p:nvSpPr>
          <p:cNvPr id="7" name="Content Placeholder 2"/>
          <p:cNvSpPr>
            <a:spLocks noGrp="1"/>
          </p:cNvSpPr>
          <p:nvPr>
            <p:ph sz="quarter" idx="18"/>
          </p:nvPr>
        </p:nvSpPr>
        <p:spPr>
          <a:xfrm>
            <a:off x="7248525" y="1412780"/>
            <a:ext cx="4535488" cy="496854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6" name="Title Placeholder 1"/>
          <p:cNvSpPr>
            <a:spLocks noGrp="1"/>
          </p:cNvSpPr>
          <p:nvPr>
            <p:ph type="title"/>
          </p:nvPr>
        </p:nvSpPr>
        <p:spPr>
          <a:xfrm>
            <a:off x="1871532" y="403200"/>
            <a:ext cx="9911269" cy="864000"/>
          </a:xfrm>
          <a:prstGeom prst="rect">
            <a:avLst/>
          </a:prstGeom>
        </p:spPr>
        <p:txBody>
          <a:bodyPr rtlCol="0">
            <a:normAutofit/>
          </a:bodyPr>
          <a:lstStyle/>
          <a:p>
            <a:r>
              <a:rPr lang="en-US"/>
              <a:t>Click to edit Master title style</a:t>
            </a:r>
            <a:endParaRPr lang="en-GB"/>
          </a:p>
        </p:txBody>
      </p:sp>
      <p:sp>
        <p:nvSpPr>
          <p:cNvPr id="10" name="Text Placeholder 8"/>
          <p:cNvSpPr>
            <a:spLocks noGrp="1"/>
          </p:cNvSpPr>
          <p:nvPr>
            <p:ph type="body" sz="quarter" idx="14"/>
          </p:nvPr>
        </p:nvSpPr>
        <p:spPr>
          <a:xfrm>
            <a:off x="407368" y="1412779"/>
            <a:ext cx="6696744" cy="4968551"/>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tx1"/>
                </a:solidFill>
                <a:latin typeface="Arial" charset="0"/>
                <a:ea typeface="Arial" charset="0"/>
                <a:cs typeface="Arial" charset="0"/>
              </a:defRPr>
            </a:lvl1pPr>
            <a:lvl2pPr>
              <a:lnSpc>
                <a:spcPct val="100000"/>
              </a:lnSpc>
              <a:defRPr sz="2000" b="0" i="0">
                <a:latin typeface="Arial" charset="0"/>
                <a:ea typeface="Arial" charset="0"/>
                <a:cs typeface="Arial" charset="0"/>
              </a:defRPr>
            </a:lvl2pPr>
            <a:lvl3pPr>
              <a:lnSpc>
                <a:spcPct val="100000"/>
              </a:lnSpc>
              <a:defRPr sz="2000" b="0" i="0">
                <a:latin typeface="Arial" charset="0"/>
                <a:ea typeface="Arial" charset="0"/>
                <a:cs typeface="Arial" charset="0"/>
              </a:defRPr>
            </a:lvl3pPr>
            <a:lvl4pPr>
              <a:lnSpc>
                <a:spcPct val="100000"/>
              </a:lnSpc>
              <a:defRPr sz="2000" b="0" i="0">
                <a:latin typeface="Arial" charset="0"/>
                <a:ea typeface="Arial" charset="0"/>
                <a:cs typeface="Arial" charset="0"/>
              </a:defRPr>
            </a:lvl4pPr>
            <a:lvl5pPr>
              <a:lnSpc>
                <a:spcPct val="100000"/>
              </a:lnSpc>
              <a:defRPr sz="2000" b="0" i="0">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79846038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Two column body copy">
    <p:spTree>
      <p:nvGrpSpPr>
        <p:cNvPr id="1" name=""/>
        <p:cNvGrpSpPr/>
        <p:nvPr/>
      </p:nvGrpSpPr>
      <p:grpSpPr>
        <a:xfrm>
          <a:off x="0" y="0"/>
          <a:ext cx="0" cy="0"/>
          <a:chOff x="0" y="0"/>
          <a:chExt cx="0" cy="0"/>
        </a:xfrm>
      </p:grpSpPr>
      <p:sp>
        <p:nvSpPr>
          <p:cNvPr id="7" name="Text Placeholder 8"/>
          <p:cNvSpPr>
            <a:spLocks noGrp="1"/>
          </p:cNvSpPr>
          <p:nvPr>
            <p:ph type="body" sz="quarter" idx="15"/>
          </p:nvPr>
        </p:nvSpPr>
        <p:spPr>
          <a:xfrm>
            <a:off x="407370" y="1412776"/>
            <a:ext cx="11377265" cy="4968550"/>
          </a:xfrm>
          <a:prstGeom prst="rect">
            <a:avLst/>
          </a:prstGeom>
        </p:spPr>
        <p:txBody>
          <a:bodyPr numCol="2" spcCol="144000">
            <a:normAutofit/>
          </a:bodyPr>
          <a:lstStyle>
            <a:lvl1pPr marL="257175" indent="-257175">
              <a:lnSpc>
                <a:spcPct val="100000"/>
              </a:lnSpc>
              <a:buFont typeface="Arial" panose="020B0604020202020204" pitchFamily="34" charset="0"/>
              <a:buChar char="•"/>
              <a:defRPr sz="2000" b="0">
                <a:solidFill>
                  <a:schemeClr val="tx1"/>
                </a:solidFill>
                <a:latin typeface="Arial" charset="0"/>
                <a:ea typeface="Arial" charset="0"/>
                <a:cs typeface="Arial" charset="0"/>
              </a:defRPr>
            </a:lvl1pPr>
            <a:lvl2pPr>
              <a:lnSpc>
                <a:spcPct val="100000"/>
              </a:lnSpc>
              <a:defRPr sz="2000" b="0" i="0">
                <a:latin typeface="Arial" charset="0"/>
                <a:ea typeface="Arial" charset="0"/>
                <a:cs typeface="Arial" charset="0"/>
              </a:defRPr>
            </a:lvl2pPr>
            <a:lvl3pPr>
              <a:lnSpc>
                <a:spcPct val="100000"/>
              </a:lnSpc>
              <a:defRPr sz="2000" b="0" i="0">
                <a:latin typeface="Arial" charset="0"/>
                <a:ea typeface="Arial" charset="0"/>
                <a:cs typeface="Arial" charset="0"/>
              </a:defRPr>
            </a:lvl3pPr>
            <a:lvl4pPr>
              <a:lnSpc>
                <a:spcPct val="100000"/>
              </a:lnSpc>
              <a:defRPr sz="2000" b="0" i="0">
                <a:latin typeface="Arial" charset="0"/>
                <a:ea typeface="Arial" charset="0"/>
                <a:cs typeface="Arial" charset="0"/>
              </a:defRPr>
            </a:lvl4pPr>
            <a:lvl5pPr>
              <a:lnSpc>
                <a:spcPct val="100000"/>
              </a:lnSpc>
              <a:defRPr sz="2000" b="0" i="0">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itle Placeholder 1"/>
          <p:cNvSpPr>
            <a:spLocks noGrp="1"/>
          </p:cNvSpPr>
          <p:nvPr>
            <p:ph type="title"/>
          </p:nvPr>
        </p:nvSpPr>
        <p:spPr>
          <a:xfrm>
            <a:off x="1871532" y="403200"/>
            <a:ext cx="9911269" cy="864000"/>
          </a:xfrm>
          <a:prstGeom prst="rect">
            <a:avLst/>
          </a:prstGeom>
        </p:spPr>
        <p:txBody>
          <a:bodyPr rtlCol="0">
            <a:normAutofit/>
          </a:bodyPr>
          <a:lstStyle/>
          <a:p>
            <a:r>
              <a:rPr lang="en-US"/>
              <a:t>Click to edit Master title style</a:t>
            </a:r>
            <a:endParaRPr lang="en-GB"/>
          </a:p>
        </p:txBody>
      </p:sp>
    </p:spTree>
    <p:extLst>
      <p:ext uri="{BB962C8B-B14F-4D97-AF65-F5344CB8AC3E}">
        <p14:creationId xmlns:p14="http://schemas.microsoft.com/office/powerpoint/2010/main" val="174240255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Large image area">
    <p:spTree>
      <p:nvGrpSpPr>
        <p:cNvPr id="1" name=""/>
        <p:cNvGrpSpPr/>
        <p:nvPr/>
      </p:nvGrpSpPr>
      <p:grpSpPr>
        <a:xfrm>
          <a:off x="0" y="0"/>
          <a:ext cx="0" cy="0"/>
          <a:chOff x="0" y="0"/>
          <a:chExt cx="0" cy="0"/>
        </a:xfrm>
      </p:grpSpPr>
      <p:sp>
        <p:nvSpPr>
          <p:cNvPr id="8" name="Content Placeholder 2"/>
          <p:cNvSpPr>
            <a:spLocks noGrp="1"/>
          </p:cNvSpPr>
          <p:nvPr>
            <p:ph sz="quarter" idx="19"/>
          </p:nvPr>
        </p:nvSpPr>
        <p:spPr>
          <a:xfrm>
            <a:off x="407368" y="1412780"/>
            <a:ext cx="11376645" cy="496854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4" name="Title Placeholder 1"/>
          <p:cNvSpPr>
            <a:spLocks noGrp="1"/>
          </p:cNvSpPr>
          <p:nvPr>
            <p:ph type="title"/>
          </p:nvPr>
        </p:nvSpPr>
        <p:spPr>
          <a:xfrm>
            <a:off x="1871532" y="403200"/>
            <a:ext cx="9911269" cy="864000"/>
          </a:xfrm>
          <a:prstGeom prst="rect">
            <a:avLst/>
          </a:prstGeom>
        </p:spPr>
        <p:txBody>
          <a:bodyPr rtlCol="0">
            <a:normAutofit/>
          </a:bodyPr>
          <a:lstStyle/>
          <a:p>
            <a:r>
              <a:rPr lang="en-US"/>
              <a:t>Click to edit Master title style</a:t>
            </a:r>
            <a:endParaRPr lang="en-GB"/>
          </a:p>
        </p:txBody>
      </p:sp>
    </p:spTree>
    <p:extLst>
      <p:ext uri="{BB962C8B-B14F-4D97-AF65-F5344CB8AC3E}">
        <p14:creationId xmlns:p14="http://schemas.microsoft.com/office/powerpoint/2010/main" val="265944355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Image">
    <p:spTree>
      <p:nvGrpSpPr>
        <p:cNvPr id="1" name=""/>
        <p:cNvGrpSpPr/>
        <p:nvPr/>
      </p:nvGrpSpPr>
      <p:grpSpPr>
        <a:xfrm>
          <a:off x="0" y="0"/>
          <a:ext cx="0" cy="0"/>
          <a:chOff x="0" y="0"/>
          <a:chExt cx="0" cy="0"/>
        </a:xfrm>
      </p:grpSpPr>
      <p:sp>
        <p:nvSpPr>
          <p:cNvPr id="11" name="Content Placeholder 2"/>
          <p:cNvSpPr>
            <a:spLocks noGrp="1"/>
          </p:cNvSpPr>
          <p:nvPr>
            <p:ph sz="quarter" idx="21"/>
          </p:nvPr>
        </p:nvSpPr>
        <p:spPr>
          <a:xfrm>
            <a:off x="6168632" y="1412780"/>
            <a:ext cx="5615381" cy="496854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12" name="Content Placeholder 2"/>
          <p:cNvSpPr>
            <a:spLocks noGrp="1"/>
          </p:cNvSpPr>
          <p:nvPr>
            <p:ph sz="quarter" idx="22"/>
          </p:nvPr>
        </p:nvSpPr>
        <p:spPr>
          <a:xfrm>
            <a:off x="407988" y="1412780"/>
            <a:ext cx="5615381" cy="496854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5" name="Title Placeholder 1"/>
          <p:cNvSpPr>
            <a:spLocks noGrp="1"/>
          </p:cNvSpPr>
          <p:nvPr>
            <p:ph type="title"/>
          </p:nvPr>
        </p:nvSpPr>
        <p:spPr>
          <a:xfrm>
            <a:off x="1871532" y="403200"/>
            <a:ext cx="9911269" cy="864000"/>
          </a:xfrm>
          <a:prstGeom prst="rect">
            <a:avLst/>
          </a:prstGeom>
        </p:spPr>
        <p:txBody>
          <a:bodyPr rtlCol="0">
            <a:normAutofit/>
          </a:bodyPr>
          <a:lstStyle/>
          <a:p>
            <a:r>
              <a:rPr lang="en-US"/>
              <a:t>Click to edit Master title style</a:t>
            </a:r>
            <a:endParaRPr lang="en-GB"/>
          </a:p>
        </p:txBody>
      </p:sp>
    </p:spTree>
    <p:extLst>
      <p:ext uri="{BB962C8B-B14F-4D97-AF65-F5344CB8AC3E}">
        <p14:creationId xmlns:p14="http://schemas.microsoft.com/office/powerpoint/2010/main" val="124499449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000589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Blue impact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902531A-A2F1-4FED-BCE0-D180426664F2}"/>
              </a:ext>
            </a:extLst>
          </p:cNvPr>
          <p:cNvSpPr/>
          <p:nvPr userDrawn="1"/>
        </p:nvSpPr>
        <p:spPr>
          <a:xfrm>
            <a:off x="0" y="0"/>
            <a:ext cx="5232400" cy="6858000"/>
          </a:xfrm>
          <a:prstGeom prst="rect">
            <a:avLst/>
          </a:prstGeom>
          <a:solidFill>
            <a:srgbClr val="27376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solidFill>
                <a:prstClr val="white"/>
              </a:solidFill>
            </a:endParaRPr>
          </a:p>
        </p:txBody>
      </p:sp>
      <p:sp>
        <p:nvSpPr>
          <p:cNvPr id="7" name="Content Placeholder 2"/>
          <p:cNvSpPr>
            <a:spLocks noGrp="1"/>
          </p:cNvSpPr>
          <p:nvPr>
            <p:ph sz="quarter" idx="18"/>
          </p:nvPr>
        </p:nvSpPr>
        <p:spPr>
          <a:xfrm>
            <a:off x="-31552" y="4"/>
            <a:ext cx="6960096" cy="685799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10" name="Text Placeholder 8"/>
          <p:cNvSpPr>
            <a:spLocks noGrp="1"/>
          </p:cNvSpPr>
          <p:nvPr>
            <p:ph type="body" sz="quarter" idx="14"/>
          </p:nvPr>
        </p:nvSpPr>
        <p:spPr>
          <a:xfrm>
            <a:off x="407368" y="404665"/>
            <a:ext cx="4440493" cy="5976662"/>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bg1"/>
                </a:solidFill>
                <a:latin typeface="Arial" charset="0"/>
                <a:ea typeface="Arial" charset="0"/>
                <a:cs typeface="Arial" charset="0"/>
              </a:defRPr>
            </a:lvl1pPr>
            <a:lvl2pPr>
              <a:lnSpc>
                <a:spcPct val="100000"/>
              </a:lnSpc>
              <a:defRPr sz="2000" b="0" i="0">
                <a:solidFill>
                  <a:schemeClr val="bg1"/>
                </a:solidFill>
                <a:latin typeface="Arial" charset="0"/>
                <a:ea typeface="Arial" charset="0"/>
                <a:cs typeface="Arial" charset="0"/>
              </a:defRPr>
            </a:lvl2pPr>
            <a:lvl3pPr>
              <a:lnSpc>
                <a:spcPct val="100000"/>
              </a:lnSpc>
              <a:defRPr sz="2000" b="0" i="0">
                <a:solidFill>
                  <a:schemeClr val="bg1"/>
                </a:solidFill>
                <a:latin typeface="Arial" charset="0"/>
                <a:ea typeface="Arial" charset="0"/>
                <a:cs typeface="Arial" charset="0"/>
              </a:defRPr>
            </a:lvl3pPr>
            <a:lvl4pPr>
              <a:lnSpc>
                <a:spcPct val="100000"/>
              </a:lnSpc>
              <a:defRPr sz="2000" b="0" i="0">
                <a:solidFill>
                  <a:schemeClr val="bg1"/>
                </a:solidFill>
                <a:latin typeface="Arial" charset="0"/>
                <a:ea typeface="Arial" charset="0"/>
                <a:cs typeface="Arial" charset="0"/>
              </a:defRPr>
            </a:lvl4pPr>
            <a:lvl5pPr>
              <a:lnSpc>
                <a:spcPct val="100000"/>
              </a:lnSpc>
              <a:defRPr sz="2000" b="0" i="0">
                <a:solidFill>
                  <a:schemeClr val="bg1"/>
                </a:solidFill>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55425901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Green impact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B26F160-1C31-4524-B325-A4E2CB149A3F}"/>
              </a:ext>
            </a:extLst>
          </p:cNvPr>
          <p:cNvSpPr/>
          <p:nvPr userDrawn="1"/>
        </p:nvSpPr>
        <p:spPr>
          <a:xfrm>
            <a:off x="0" y="0"/>
            <a:ext cx="5232400" cy="6858000"/>
          </a:xfrm>
          <a:prstGeom prst="rect">
            <a:avLst/>
          </a:prstGeom>
          <a:solidFill>
            <a:srgbClr val="5B781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solidFill>
                <a:srgbClr val="5B7813"/>
              </a:solidFill>
            </a:endParaRPr>
          </a:p>
        </p:txBody>
      </p:sp>
      <p:sp>
        <p:nvSpPr>
          <p:cNvPr id="7" name="Content Placeholder 2"/>
          <p:cNvSpPr>
            <a:spLocks noGrp="1"/>
          </p:cNvSpPr>
          <p:nvPr>
            <p:ph sz="quarter" idx="18"/>
          </p:nvPr>
        </p:nvSpPr>
        <p:spPr>
          <a:xfrm>
            <a:off x="5231904" y="4"/>
            <a:ext cx="6960096" cy="685799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10" name="Text Placeholder 8"/>
          <p:cNvSpPr>
            <a:spLocks noGrp="1"/>
          </p:cNvSpPr>
          <p:nvPr>
            <p:ph type="body" sz="quarter" idx="14"/>
          </p:nvPr>
        </p:nvSpPr>
        <p:spPr>
          <a:xfrm>
            <a:off x="407368" y="404665"/>
            <a:ext cx="4440493" cy="5976662"/>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bg1"/>
                </a:solidFill>
                <a:latin typeface="Arial" charset="0"/>
                <a:ea typeface="Arial" charset="0"/>
                <a:cs typeface="Arial" charset="0"/>
              </a:defRPr>
            </a:lvl1pPr>
            <a:lvl2pPr>
              <a:lnSpc>
                <a:spcPct val="100000"/>
              </a:lnSpc>
              <a:defRPr sz="2000" b="0" i="0">
                <a:solidFill>
                  <a:schemeClr val="bg1"/>
                </a:solidFill>
                <a:latin typeface="Arial" charset="0"/>
                <a:ea typeface="Arial" charset="0"/>
                <a:cs typeface="Arial" charset="0"/>
              </a:defRPr>
            </a:lvl2pPr>
            <a:lvl3pPr>
              <a:lnSpc>
                <a:spcPct val="100000"/>
              </a:lnSpc>
              <a:defRPr sz="2000" b="0" i="0">
                <a:solidFill>
                  <a:schemeClr val="bg1"/>
                </a:solidFill>
                <a:latin typeface="Arial" charset="0"/>
                <a:ea typeface="Arial" charset="0"/>
                <a:cs typeface="Arial" charset="0"/>
              </a:defRPr>
            </a:lvl3pPr>
            <a:lvl4pPr>
              <a:lnSpc>
                <a:spcPct val="100000"/>
              </a:lnSpc>
              <a:defRPr sz="2000" b="0" i="0">
                <a:solidFill>
                  <a:schemeClr val="bg1"/>
                </a:solidFill>
                <a:latin typeface="Arial" charset="0"/>
                <a:ea typeface="Arial" charset="0"/>
                <a:cs typeface="Arial" charset="0"/>
              </a:defRPr>
            </a:lvl4pPr>
            <a:lvl5pPr>
              <a:lnSpc>
                <a:spcPct val="100000"/>
              </a:lnSpc>
              <a:defRPr sz="2000" b="0" i="0">
                <a:solidFill>
                  <a:schemeClr val="bg1"/>
                </a:solidFill>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2153549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Pink impact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9FA54BD-2C1F-46B9-B0BE-DEB4B383838D}"/>
              </a:ext>
            </a:extLst>
          </p:cNvPr>
          <p:cNvSpPr/>
          <p:nvPr userDrawn="1"/>
        </p:nvSpPr>
        <p:spPr>
          <a:xfrm>
            <a:off x="0" y="0"/>
            <a:ext cx="5232400" cy="6858000"/>
          </a:xfrm>
          <a:prstGeom prst="rect">
            <a:avLst/>
          </a:prstGeom>
          <a:solidFill>
            <a:srgbClr val="8121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solidFill>
                <a:prstClr val="white"/>
              </a:solidFill>
            </a:endParaRPr>
          </a:p>
        </p:txBody>
      </p:sp>
      <p:sp>
        <p:nvSpPr>
          <p:cNvPr id="7" name="Content Placeholder 2"/>
          <p:cNvSpPr>
            <a:spLocks noGrp="1"/>
          </p:cNvSpPr>
          <p:nvPr>
            <p:ph sz="quarter" idx="18"/>
          </p:nvPr>
        </p:nvSpPr>
        <p:spPr>
          <a:xfrm>
            <a:off x="5231904" y="4"/>
            <a:ext cx="6960096" cy="685799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10" name="Text Placeholder 8"/>
          <p:cNvSpPr>
            <a:spLocks noGrp="1"/>
          </p:cNvSpPr>
          <p:nvPr>
            <p:ph type="body" sz="quarter" idx="14"/>
          </p:nvPr>
        </p:nvSpPr>
        <p:spPr>
          <a:xfrm>
            <a:off x="407368" y="404665"/>
            <a:ext cx="4440493" cy="5976662"/>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bg1"/>
                </a:solidFill>
                <a:latin typeface="Arial" charset="0"/>
                <a:ea typeface="Arial" charset="0"/>
                <a:cs typeface="Arial" charset="0"/>
              </a:defRPr>
            </a:lvl1pPr>
            <a:lvl2pPr>
              <a:lnSpc>
                <a:spcPct val="100000"/>
              </a:lnSpc>
              <a:defRPr sz="2000" b="0" i="0">
                <a:solidFill>
                  <a:schemeClr val="bg1"/>
                </a:solidFill>
                <a:latin typeface="Arial" charset="0"/>
                <a:ea typeface="Arial" charset="0"/>
                <a:cs typeface="Arial" charset="0"/>
              </a:defRPr>
            </a:lvl2pPr>
            <a:lvl3pPr>
              <a:lnSpc>
                <a:spcPct val="100000"/>
              </a:lnSpc>
              <a:defRPr sz="2000" b="0" i="0">
                <a:solidFill>
                  <a:schemeClr val="bg1"/>
                </a:solidFill>
                <a:latin typeface="Arial" charset="0"/>
                <a:ea typeface="Arial" charset="0"/>
                <a:cs typeface="Arial" charset="0"/>
              </a:defRPr>
            </a:lvl3pPr>
            <a:lvl4pPr>
              <a:lnSpc>
                <a:spcPct val="100000"/>
              </a:lnSpc>
              <a:defRPr sz="2000" b="0" i="0">
                <a:solidFill>
                  <a:schemeClr val="bg1"/>
                </a:solidFill>
                <a:latin typeface="Arial" charset="0"/>
                <a:ea typeface="Arial" charset="0"/>
                <a:cs typeface="Arial" charset="0"/>
              </a:defRPr>
            </a:lvl4pPr>
            <a:lvl5pPr>
              <a:lnSpc>
                <a:spcPct val="100000"/>
              </a:lnSpc>
              <a:defRPr sz="2000" b="0" i="0">
                <a:solidFill>
                  <a:schemeClr val="bg1"/>
                </a:solidFill>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204678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Content and Image (Gree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7277" y="365129"/>
            <a:ext cx="7249299" cy="1325563"/>
          </a:xfrm>
          <a:prstGeom prst="rect">
            <a:avLst/>
          </a:prstGeom>
        </p:spPr>
        <p:txBody>
          <a:bodyPr/>
          <a:lstStyle>
            <a:lvl1pPr>
              <a:lnSpc>
                <a:spcPct val="100000"/>
              </a:lnSpc>
              <a:defRPr b="1">
                <a:solidFill>
                  <a:srgbClr val="0A406C"/>
                </a:solidFill>
              </a:defRPr>
            </a:lvl1pPr>
          </a:lstStyle>
          <a:p>
            <a:r>
              <a:rPr lang="en-GB"/>
              <a:t>Slide title</a:t>
            </a:r>
            <a:endParaRPr lang="en-US"/>
          </a:p>
        </p:txBody>
      </p:sp>
      <p:sp>
        <p:nvSpPr>
          <p:cNvPr id="3" name="Content Placeholder 2"/>
          <p:cNvSpPr>
            <a:spLocks noGrp="1"/>
          </p:cNvSpPr>
          <p:nvPr>
            <p:ph idx="1" hasCustomPrompt="1"/>
          </p:nvPr>
        </p:nvSpPr>
        <p:spPr>
          <a:xfrm>
            <a:off x="407281" y="2795757"/>
            <a:ext cx="7249297" cy="3381211"/>
          </a:xfrm>
          <a:prstGeom prst="rect">
            <a:avLst/>
          </a:prstGeom>
        </p:spPr>
        <p:txBody>
          <a:bodyPr/>
          <a:lstStyle>
            <a:lvl1pPr>
              <a:lnSpc>
                <a:spcPct val="100000"/>
              </a:lnSpc>
              <a:defRPr>
                <a:solidFill>
                  <a:srgbClr val="081830"/>
                </a:solidFill>
              </a:defRPr>
            </a:lvl1pPr>
            <a:lvl2pPr>
              <a:lnSpc>
                <a:spcPct val="100000"/>
              </a:lnSpc>
              <a:defRPr>
                <a:solidFill>
                  <a:srgbClr val="081830"/>
                </a:solidFill>
              </a:defRPr>
            </a:lvl2pPr>
            <a:lvl3pPr>
              <a:lnSpc>
                <a:spcPct val="100000"/>
              </a:lnSpc>
              <a:defRPr>
                <a:solidFill>
                  <a:srgbClr val="081830"/>
                </a:solidFill>
              </a:defRPr>
            </a:lvl3pPr>
            <a:lvl4pPr>
              <a:lnSpc>
                <a:spcPct val="100000"/>
              </a:lnSpc>
              <a:defRPr>
                <a:solidFill>
                  <a:srgbClr val="081830"/>
                </a:solidFill>
              </a:defRPr>
            </a:lvl4pPr>
            <a:lvl5pPr>
              <a:lnSpc>
                <a:spcPct val="100000"/>
              </a:lnSpc>
              <a:defRPr>
                <a:solidFill>
                  <a:srgbClr val="081830"/>
                </a:solidFill>
              </a:defRPr>
            </a:lvl5pPr>
          </a:lstStyle>
          <a:p>
            <a:pPr lvl="0"/>
            <a:r>
              <a:rPr lang="en-GB"/>
              <a:t>Click to add body text</a:t>
            </a:r>
          </a:p>
          <a:p>
            <a:pPr lvl="1"/>
            <a:r>
              <a:rPr lang="en-GB"/>
              <a:t>Second level</a:t>
            </a:r>
          </a:p>
          <a:p>
            <a:pPr lvl="2"/>
            <a:r>
              <a:rPr lang="en-GB"/>
              <a:t>Third level</a:t>
            </a:r>
          </a:p>
          <a:p>
            <a:pPr lvl="3"/>
            <a:r>
              <a:rPr lang="en-GB"/>
              <a:t>Fourth level</a:t>
            </a:r>
          </a:p>
          <a:p>
            <a:pPr lvl="4"/>
            <a:r>
              <a:rPr lang="en-GB"/>
              <a:t>Fifth level</a:t>
            </a:r>
            <a:endParaRPr lang="en-US"/>
          </a:p>
        </p:txBody>
      </p:sp>
      <p:sp>
        <p:nvSpPr>
          <p:cNvPr id="9" name="Text Placeholder 8">
            <a:extLst>
              <a:ext uri="{FF2B5EF4-FFF2-40B4-BE49-F238E27FC236}">
                <a16:creationId xmlns:a16="http://schemas.microsoft.com/office/drawing/2014/main" id="{13989198-0118-0A4C-85EB-6E6554187995}"/>
              </a:ext>
            </a:extLst>
          </p:cNvPr>
          <p:cNvSpPr>
            <a:spLocks noGrp="1"/>
          </p:cNvSpPr>
          <p:nvPr>
            <p:ph type="body" sz="quarter" idx="10" hasCustomPrompt="1"/>
          </p:nvPr>
        </p:nvSpPr>
        <p:spPr>
          <a:xfrm>
            <a:off x="407277" y="1823409"/>
            <a:ext cx="7249299" cy="806285"/>
          </a:xfrm>
          <a:prstGeom prst="rect">
            <a:avLst/>
          </a:prstGeom>
        </p:spPr>
        <p:txBody>
          <a:bodyPr/>
          <a:lstStyle>
            <a:lvl1pPr marL="0" indent="0">
              <a:lnSpc>
                <a:spcPct val="100000"/>
              </a:lnSpc>
              <a:buNone/>
              <a:defRPr b="1">
                <a:solidFill>
                  <a:srgbClr val="5A7713"/>
                </a:solidFill>
              </a:defRPr>
            </a:lvl1pPr>
          </a:lstStyle>
          <a:p>
            <a:pPr lvl="0"/>
            <a:r>
              <a:rPr lang="en-US"/>
              <a:t>Click to add a </a:t>
            </a:r>
            <a:r>
              <a:rPr lang="en-US" err="1"/>
              <a:t>subheader</a:t>
            </a:r>
            <a:endParaRPr lang="en-US"/>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a:solidFill>
                  <a:srgbClr val="0A406C"/>
                </a:solidFill>
              </a:rPr>
              <a:t>© Cranfield University </a:t>
            </a:r>
            <a:fld id="{9F749477-C6E1-0848-80BB-E9ECD956F19F}" type="datetime6">
              <a:rPr lang="en-GB" sz="600" smtClean="0">
                <a:solidFill>
                  <a:srgbClr val="0A406C"/>
                </a:solidFill>
              </a:rPr>
              <a:t>October 25</a:t>
            </a:fld>
            <a:endParaRPr lang="en-US" sz="600">
              <a:solidFill>
                <a:srgbClr val="0A406C"/>
              </a:solidFill>
            </a:endParaRPr>
          </a:p>
        </p:txBody>
      </p:sp>
      <p:sp>
        <p:nvSpPr>
          <p:cNvPr id="11" name="Freeform 10">
            <a:extLst>
              <a:ext uri="{FF2B5EF4-FFF2-40B4-BE49-F238E27FC236}">
                <a16:creationId xmlns:a16="http://schemas.microsoft.com/office/drawing/2014/main" id="{5EB8795B-7D51-8148-9BA2-EE835AD4D29A}"/>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94C21E"/>
              </a:gs>
              <a:gs pos="55000">
                <a:srgbClr val="5A7713"/>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2" name="Freeform 11">
            <a:extLst>
              <a:ext uri="{FF2B5EF4-FFF2-40B4-BE49-F238E27FC236}">
                <a16:creationId xmlns:a16="http://schemas.microsoft.com/office/drawing/2014/main" id="{C5F39A31-6295-A64B-8B7B-11AD08FE2CAC}"/>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5" name="Oval 14">
            <a:extLst>
              <a:ext uri="{FF2B5EF4-FFF2-40B4-BE49-F238E27FC236}">
                <a16:creationId xmlns:a16="http://schemas.microsoft.com/office/drawing/2014/main" id="{8336DF81-077D-0C46-8790-E9162B5E0AAF}"/>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7" name="Picture 16">
            <a:extLst>
              <a:ext uri="{FF2B5EF4-FFF2-40B4-BE49-F238E27FC236}">
                <a16:creationId xmlns:a16="http://schemas.microsoft.com/office/drawing/2014/main" id="{B4635852-0843-5540-B1C7-972A21FD55F8}"/>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1" name="Picture Placeholder 20">
            <a:extLst>
              <a:ext uri="{FF2B5EF4-FFF2-40B4-BE49-F238E27FC236}">
                <a16:creationId xmlns:a16="http://schemas.microsoft.com/office/drawing/2014/main" id="{3892CB3B-2A2D-834B-B4C1-FB083428549C}"/>
              </a:ext>
            </a:extLst>
          </p:cNvPr>
          <p:cNvSpPr>
            <a:spLocks noGrp="1"/>
          </p:cNvSpPr>
          <p:nvPr>
            <p:ph type="pic" sz="quarter" idx="12" hasCustomPrompt="1"/>
          </p:nvPr>
        </p:nvSpPr>
        <p:spPr>
          <a:xfrm>
            <a:off x="7891468" y="0"/>
            <a:ext cx="4300537" cy="6858000"/>
          </a:xfrm>
          <a:custGeom>
            <a:avLst/>
            <a:gdLst>
              <a:gd name="connsiteX0" fmla="*/ 0 w 4300537"/>
              <a:gd name="connsiteY0" fmla="*/ 0 h 6858000"/>
              <a:gd name="connsiteX1" fmla="*/ 1038228 w 4300537"/>
              <a:gd name="connsiteY1" fmla="*/ 0 h 6858000"/>
              <a:gd name="connsiteX2" fmla="*/ 4300537 w 4300537"/>
              <a:gd name="connsiteY2" fmla="*/ 3262309 h 6858000"/>
              <a:gd name="connsiteX3" fmla="*/ 4300537 w 4300537"/>
              <a:gd name="connsiteY3" fmla="*/ 6858000 h 6858000"/>
              <a:gd name="connsiteX4" fmla="*/ 0 w 4300537"/>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0537" h="6858000">
                <a:moveTo>
                  <a:pt x="0" y="0"/>
                </a:moveTo>
                <a:lnTo>
                  <a:pt x="1038228" y="0"/>
                </a:lnTo>
                <a:lnTo>
                  <a:pt x="4300537" y="3262309"/>
                </a:lnTo>
                <a:lnTo>
                  <a:pt x="4300537" y="6858000"/>
                </a:lnTo>
                <a:lnTo>
                  <a:pt x="0" y="6858000"/>
                </a:lnTo>
                <a:close/>
              </a:path>
            </a:pathLst>
          </a:custGeom>
          <a:solidFill>
            <a:srgbClr val="94C21E"/>
          </a:solidFill>
        </p:spPr>
        <p:txBody>
          <a:bodyPr wrap="square" anchor="b">
            <a:noAutofit/>
          </a:bodyPr>
          <a:lstStyle/>
          <a:p>
            <a:r>
              <a:rPr lang="en-US"/>
              <a:t>Click icon to add image here</a:t>
            </a:r>
          </a:p>
        </p:txBody>
      </p:sp>
      <p:sp>
        <p:nvSpPr>
          <p:cNvPr id="22" name="Picture Placeholder 21">
            <a:extLst>
              <a:ext uri="{FF2B5EF4-FFF2-40B4-BE49-F238E27FC236}">
                <a16:creationId xmlns:a16="http://schemas.microsoft.com/office/drawing/2014/main" id="{0A99EE12-D248-5F44-B270-7964E7FA6F4E}"/>
              </a:ext>
            </a:extLst>
          </p:cNvPr>
          <p:cNvSpPr>
            <a:spLocks noGrp="1"/>
          </p:cNvSpPr>
          <p:nvPr>
            <p:ph type="pic" sz="quarter" idx="13"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a:t>Change logo (optional)</a:t>
            </a:r>
          </a:p>
        </p:txBody>
      </p:sp>
    </p:spTree>
    <p:extLst>
      <p:ext uri="{BB962C8B-B14F-4D97-AF65-F5344CB8AC3E}">
        <p14:creationId xmlns:p14="http://schemas.microsoft.com/office/powerpoint/2010/main" val="3752926569"/>
      </p:ext>
    </p:extLst>
  </p:cSld>
  <p:clrMapOvr>
    <a:overrideClrMapping bg1="lt1" tx1="dk1" bg2="lt2" tx2="dk2" accent1="accent1" accent2="accent2" accent3="accent3" accent4="accent4" accent5="accent5" accent6="accent6" hlink="hlink" folHlink="folHlink"/>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Purple impact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85AE661-92E7-41D7-B5F1-2F0AC879EB0E}"/>
              </a:ext>
            </a:extLst>
          </p:cNvPr>
          <p:cNvSpPr/>
          <p:nvPr userDrawn="1"/>
        </p:nvSpPr>
        <p:spPr>
          <a:xfrm>
            <a:off x="0" y="0"/>
            <a:ext cx="5232400" cy="6858000"/>
          </a:xfrm>
          <a:prstGeom prst="rect">
            <a:avLst/>
          </a:prstGeom>
          <a:solidFill>
            <a:srgbClr val="442B5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solidFill>
                <a:prstClr val="white"/>
              </a:solidFill>
            </a:endParaRPr>
          </a:p>
        </p:txBody>
      </p:sp>
      <p:sp>
        <p:nvSpPr>
          <p:cNvPr id="7" name="Content Placeholder 2"/>
          <p:cNvSpPr>
            <a:spLocks noGrp="1"/>
          </p:cNvSpPr>
          <p:nvPr>
            <p:ph sz="quarter" idx="18"/>
          </p:nvPr>
        </p:nvSpPr>
        <p:spPr>
          <a:xfrm>
            <a:off x="5231904" y="4"/>
            <a:ext cx="6960096" cy="685799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10" name="Text Placeholder 8"/>
          <p:cNvSpPr>
            <a:spLocks noGrp="1"/>
          </p:cNvSpPr>
          <p:nvPr>
            <p:ph type="body" sz="quarter" idx="14"/>
          </p:nvPr>
        </p:nvSpPr>
        <p:spPr>
          <a:xfrm>
            <a:off x="407368" y="404665"/>
            <a:ext cx="4440493" cy="5976662"/>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bg1"/>
                </a:solidFill>
                <a:latin typeface="Arial" charset="0"/>
                <a:ea typeface="Arial" charset="0"/>
                <a:cs typeface="Arial" charset="0"/>
              </a:defRPr>
            </a:lvl1pPr>
            <a:lvl2pPr>
              <a:lnSpc>
                <a:spcPct val="100000"/>
              </a:lnSpc>
              <a:defRPr sz="2000" b="0" i="0">
                <a:solidFill>
                  <a:schemeClr val="bg1"/>
                </a:solidFill>
                <a:latin typeface="Arial" charset="0"/>
                <a:ea typeface="Arial" charset="0"/>
                <a:cs typeface="Arial" charset="0"/>
              </a:defRPr>
            </a:lvl2pPr>
            <a:lvl3pPr>
              <a:lnSpc>
                <a:spcPct val="100000"/>
              </a:lnSpc>
              <a:defRPr sz="2000" b="0" i="0">
                <a:solidFill>
                  <a:schemeClr val="bg1"/>
                </a:solidFill>
                <a:latin typeface="Arial" charset="0"/>
                <a:ea typeface="Arial" charset="0"/>
                <a:cs typeface="Arial" charset="0"/>
              </a:defRPr>
            </a:lvl3pPr>
            <a:lvl4pPr>
              <a:lnSpc>
                <a:spcPct val="100000"/>
              </a:lnSpc>
              <a:defRPr sz="2000" b="0" i="0">
                <a:solidFill>
                  <a:schemeClr val="bg1"/>
                </a:solidFill>
                <a:latin typeface="Arial" charset="0"/>
                <a:ea typeface="Arial" charset="0"/>
                <a:cs typeface="Arial" charset="0"/>
              </a:defRPr>
            </a:lvl4pPr>
            <a:lvl5pPr>
              <a:lnSpc>
                <a:spcPct val="100000"/>
              </a:lnSpc>
              <a:defRPr sz="2000" b="0" i="0">
                <a:solidFill>
                  <a:schemeClr val="bg1"/>
                </a:solidFill>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44527866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Red impact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E71742-9B42-47B7-9458-AC626A846243}"/>
              </a:ext>
            </a:extLst>
          </p:cNvPr>
          <p:cNvSpPr/>
          <p:nvPr userDrawn="1"/>
        </p:nvSpPr>
        <p:spPr>
          <a:xfrm>
            <a:off x="0" y="0"/>
            <a:ext cx="5232400" cy="6858000"/>
          </a:xfrm>
          <a:prstGeom prst="rect">
            <a:avLst/>
          </a:prstGeom>
          <a:solidFill>
            <a:srgbClr val="820E2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solidFill>
                <a:prstClr val="white"/>
              </a:solidFill>
            </a:endParaRPr>
          </a:p>
        </p:txBody>
      </p:sp>
      <p:sp>
        <p:nvSpPr>
          <p:cNvPr id="7" name="Content Placeholder 2"/>
          <p:cNvSpPr>
            <a:spLocks noGrp="1"/>
          </p:cNvSpPr>
          <p:nvPr>
            <p:ph sz="quarter" idx="18"/>
          </p:nvPr>
        </p:nvSpPr>
        <p:spPr>
          <a:xfrm>
            <a:off x="5231904" y="4"/>
            <a:ext cx="6960096" cy="685799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10" name="Text Placeholder 8"/>
          <p:cNvSpPr>
            <a:spLocks noGrp="1"/>
          </p:cNvSpPr>
          <p:nvPr>
            <p:ph type="body" sz="quarter" idx="14"/>
          </p:nvPr>
        </p:nvSpPr>
        <p:spPr>
          <a:xfrm>
            <a:off x="407368" y="404665"/>
            <a:ext cx="4440493" cy="5976662"/>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bg1"/>
                </a:solidFill>
                <a:latin typeface="Arial" charset="0"/>
                <a:ea typeface="Arial" charset="0"/>
                <a:cs typeface="Arial" charset="0"/>
              </a:defRPr>
            </a:lvl1pPr>
            <a:lvl2pPr>
              <a:lnSpc>
                <a:spcPct val="100000"/>
              </a:lnSpc>
              <a:defRPr sz="2000" b="0" i="0">
                <a:solidFill>
                  <a:schemeClr val="bg1"/>
                </a:solidFill>
                <a:latin typeface="Arial" charset="0"/>
                <a:ea typeface="Arial" charset="0"/>
                <a:cs typeface="Arial" charset="0"/>
              </a:defRPr>
            </a:lvl2pPr>
            <a:lvl3pPr>
              <a:lnSpc>
                <a:spcPct val="100000"/>
              </a:lnSpc>
              <a:defRPr sz="2000" b="0" i="0">
                <a:solidFill>
                  <a:schemeClr val="bg1"/>
                </a:solidFill>
                <a:latin typeface="Arial" charset="0"/>
                <a:ea typeface="Arial" charset="0"/>
                <a:cs typeface="Arial" charset="0"/>
              </a:defRPr>
            </a:lvl3pPr>
            <a:lvl4pPr>
              <a:lnSpc>
                <a:spcPct val="100000"/>
              </a:lnSpc>
              <a:defRPr sz="2000" b="0" i="0">
                <a:solidFill>
                  <a:schemeClr val="bg1"/>
                </a:solidFill>
                <a:latin typeface="Arial" charset="0"/>
                <a:ea typeface="Arial" charset="0"/>
                <a:cs typeface="Arial" charset="0"/>
              </a:defRPr>
            </a:lvl4pPr>
            <a:lvl5pPr>
              <a:lnSpc>
                <a:spcPct val="100000"/>
              </a:lnSpc>
              <a:defRPr sz="2000" b="0" i="0">
                <a:solidFill>
                  <a:schemeClr val="bg1"/>
                </a:solidFill>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189029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Yellow impact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C2D500-F7E9-4151-B8A2-57C52468DF55}"/>
              </a:ext>
            </a:extLst>
          </p:cNvPr>
          <p:cNvSpPr/>
          <p:nvPr userDrawn="1"/>
        </p:nvSpPr>
        <p:spPr>
          <a:xfrm>
            <a:off x="6959600" y="0"/>
            <a:ext cx="5232400" cy="6858000"/>
          </a:xfrm>
          <a:prstGeom prst="rect">
            <a:avLst/>
          </a:prstGeom>
          <a:solidFill>
            <a:srgbClr val="DD7A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solidFill>
                <a:prstClr val="white"/>
              </a:solidFill>
            </a:endParaRPr>
          </a:p>
        </p:txBody>
      </p:sp>
      <p:sp>
        <p:nvSpPr>
          <p:cNvPr id="7" name="Content Placeholder 2"/>
          <p:cNvSpPr>
            <a:spLocks noGrp="1"/>
          </p:cNvSpPr>
          <p:nvPr>
            <p:ph sz="quarter" idx="18"/>
          </p:nvPr>
        </p:nvSpPr>
        <p:spPr>
          <a:xfrm>
            <a:off x="5231904" y="4"/>
            <a:ext cx="6960096" cy="685799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10" name="Text Placeholder 8"/>
          <p:cNvSpPr>
            <a:spLocks noGrp="1"/>
          </p:cNvSpPr>
          <p:nvPr>
            <p:ph type="body" sz="quarter" idx="14"/>
          </p:nvPr>
        </p:nvSpPr>
        <p:spPr>
          <a:xfrm>
            <a:off x="407368" y="404665"/>
            <a:ext cx="4440493" cy="5976662"/>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bg1"/>
                </a:solidFill>
                <a:latin typeface="Arial" charset="0"/>
                <a:ea typeface="Arial" charset="0"/>
                <a:cs typeface="Arial" charset="0"/>
              </a:defRPr>
            </a:lvl1pPr>
            <a:lvl2pPr>
              <a:lnSpc>
                <a:spcPct val="100000"/>
              </a:lnSpc>
              <a:defRPr sz="2000" b="0" i="0">
                <a:solidFill>
                  <a:schemeClr val="bg1"/>
                </a:solidFill>
                <a:latin typeface="Arial" charset="0"/>
                <a:ea typeface="Arial" charset="0"/>
                <a:cs typeface="Arial" charset="0"/>
              </a:defRPr>
            </a:lvl2pPr>
            <a:lvl3pPr>
              <a:lnSpc>
                <a:spcPct val="100000"/>
              </a:lnSpc>
              <a:defRPr sz="2000" b="0" i="0">
                <a:solidFill>
                  <a:schemeClr val="bg1"/>
                </a:solidFill>
                <a:latin typeface="Arial" charset="0"/>
                <a:ea typeface="Arial" charset="0"/>
                <a:cs typeface="Arial" charset="0"/>
              </a:defRPr>
            </a:lvl3pPr>
            <a:lvl4pPr>
              <a:lnSpc>
                <a:spcPct val="100000"/>
              </a:lnSpc>
              <a:defRPr sz="2000" b="0" i="0">
                <a:solidFill>
                  <a:schemeClr val="bg1"/>
                </a:solidFill>
                <a:latin typeface="Arial" charset="0"/>
                <a:ea typeface="Arial" charset="0"/>
                <a:cs typeface="Arial" charset="0"/>
              </a:defRPr>
            </a:lvl4pPr>
            <a:lvl5pPr>
              <a:lnSpc>
                <a:spcPct val="100000"/>
              </a:lnSpc>
              <a:defRPr sz="2000" b="0" i="0">
                <a:solidFill>
                  <a:schemeClr val="bg1"/>
                </a:solidFill>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8011035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B5A9F6F-BA1C-4BA0-B5F8-118E48E8FFB2}"/>
              </a:ext>
            </a:extLst>
          </p:cNvPr>
          <p:cNvSpPr/>
          <p:nvPr userDrawn="1"/>
        </p:nvSpPr>
        <p:spPr>
          <a:xfrm>
            <a:off x="262469" y="188914"/>
            <a:ext cx="1608667" cy="1368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prstClr val="white"/>
              </a:solidFill>
            </a:endParaRPr>
          </a:p>
        </p:txBody>
      </p:sp>
      <p:pic>
        <p:nvPicPr>
          <p:cNvPr id="3" name="Picture 9">
            <a:extLst>
              <a:ext uri="{FF2B5EF4-FFF2-40B4-BE49-F238E27FC236}">
                <a16:creationId xmlns:a16="http://schemas.microsoft.com/office/drawing/2014/main" id="{9130ECE4-5D3C-42EB-BE1C-E16629FC5D9E}"/>
              </a:ext>
            </a:extLst>
          </p:cNvPr>
          <p:cNvPicPr>
            <a:picLocks/>
          </p:cNvPicPr>
          <p:nvPr userDrawn="1"/>
        </p:nvPicPr>
        <p:blipFill>
          <a:blip r:embed="rId2">
            <a:extLst>
              <a:ext uri="{28A0092B-C50C-407E-A947-70E740481C1C}">
                <a14:useLocalDpi xmlns:a14="http://schemas.microsoft.com/office/drawing/2010/main"/>
              </a:ext>
            </a:extLst>
          </a:blip>
          <a:srcRect/>
          <a:stretch>
            <a:fillRect/>
          </a:stretch>
        </p:blipFill>
        <p:spPr bwMode="auto">
          <a:xfrm>
            <a:off x="935570" y="1517650"/>
            <a:ext cx="3409951" cy="255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0">
            <a:extLst>
              <a:ext uri="{FF2B5EF4-FFF2-40B4-BE49-F238E27FC236}">
                <a16:creationId xmlns:a16="http://schemas.microsoft.com/office/drawing/2014/main" id="{70C6499B-EB0B-4F3F-9665-3AB2ED68E072}"/>
              </a:ext>
            </a:extLst>
          </p:cNvPr>
          <p:cNvPicPr>
            <a:picLocks noChangeAspect="1"/>
          </p:cNvPicPr>
          <p:nvPr userDrawn="1"/>
        </p:nvPicPr>
        <p:blipFill>
          <a:blip r:embed="rId3">
            <a:extLst>
              <a:ext uri="{28A0092B-C50C-407E-A947-70E740481C1C}">
                <a14:useLocalDpi xmlns:a14="http://schemas.microsoft.com/office/drawing/2010/main"/>
              </a:ext>
            </a:extLst>
          </a:blip>
          <a:srcRect/>
          <a:stretch>
            <a:fillRect/>
          </a:stretch>
        </p:blipFill>
        <p:spPr bwMode="auto">
          <a:xfrm>
            <a:off x="4656668" y="4076700"/>
            <a:ext cx="4411133" cy="183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1">
            <a:extLst>
              <a:ext uri="{FF2B5EF4-FFF2-40B4-BE49-F238E27FC236}">
                <a16:creationId xmlns:a16="http://schemas.microsoft.com/office/drawing/2014/main" id="{1FC1CA3C-A340-4115-9D9E-82B8FA8E1B43}"/>
              </a:ext>
            </a:extLst>
          </p:cNvPr>
          <p:cNvSpPr txBox="1">
            <a:spLocks noChangeArrowheads="1"/>
          </p:cNvSpPr>
          <p:nvPr userDrawn="1"/>
        </p:nvSpPr>
        <p:spPr bwMode="auto">
          <a:xfrm>
            <a:off x="4811185" y="2505075"/>
            <a:ext cx="6373283" cy="584200"/>
          </a:xfrm>
          <a:prstGeom prst="rect">
            <a:avLst/>
          </a:prstGeom>
          <a:noFill/>
          <a:ln>
            <a:noFill/>
          </a:ln>
        </p:spPr>
        <p:txBody>
          <a:bodyP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fontAlgn="base">
              <a:spcBef>
                <a:spcPct val="0"/>
              </a:spcBef>
              <a:spcAft>
                <a:spcPct val="0"/>
              </a:spcAft>
              <a:defRPr/>
            </a:pPr>
            <a:r>
              <a:rPr lang="en-GB" altLang="x-none" sz="3200" b="1">
                <a:solidFill>
                  <a:srgbClr val="0C406D"/>
                </a:solidFill>
                <a:latin typeface="Arial" charset="0"/>
                <a:ea typeface="Arial" charset="0"/>
                <a:cs typeface="Arial" charset="0"/>
              </a:rPr>
              <a:t>www.cranfield.ac.uk</a:t>
            </a:r>
          </a:p>
        </p:txBody>
      </p:sp>
      <p:sp>
        <p:nvSpPr>
          <p:cNvPr id="6" name="TextBox 12">
            <a:extLst>
              <a:ext uri="{FF2B5EF4-FFF2-40B4-BE49-F238E27FC236}">
                <a16:creationId xmlns:a16="http://schemas.microsoft.com/office/drawing/2014/main" id="{2FE80A42-A63F-4A05-B07C-27D72E53F161}"/>
              </a:ext>
            </a:extLst>
          </p:cNvPr>
          <p:cNvSpPr txBox="1">
            <a:spLocks noChangeArrowheads="1"/>
          </p:cNvSpPr>
          <p:nvPr userDrawn="1"/>
        </p:nvSpPr>
        <p:spPr bwMode="auto">
          <a:xfrm>
            <a:off x="4811187" y="3411543"/>
            <a:ext cx="6047316" cy="52387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defRPr/>
            </a:pPr>
            <a:r>
              <a:rPr lang="en-GB" altLang="en-US" sz="2800" b="1">
                <a:solidFill>
                  <a:srgbClr val="0099C4"/>
                </a:solidFill>
                <a:latin typeface="Arial" panose="020B0604020202020204" pitchFamily="34" charset="0"/>
                <a:cs typeface="Arial" panose="020B0604020202020204" pitchFamily="34" charset="0"/>
              </a:rPr>
              <a:t>T: +44 (0)1234 750111</a:t>
            </a:r>
            <a:endParaRPr lang="en-US" altLang="en-US" sz="2800" b="1">
              <a:solidFill>
                <a:srgbClr val="0099C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4452084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Presentation or Chapter Title">
    <p:spTree>
      <p:nvGrpSpPr>
        <p:cNvPr id="1" name=""/>
        <p:cNvGrpSpPr/>
        <p:nvPr/>
      </p:nvGrpSpPr>
      <p:grpSpPr>
        <a:xfrm>
          <a:off x="0" y="0"/>
          <a:ext cx="0" cy="0"/>
          <a:chOff x="0" y="0"/>
          <a:chExt cx="0" cy="0"/>
        </a:xfrm>
      </p:grpSpPr>
      <p:sp>
        <p:nvSpPr>
          <p:cNvPr id="5" name="Text Placeholder 17">
            <a:extLst>
              <a:ext uri="{FF2B5EF4-FFF2-40B4-BE49-F238E27FC236}">
                <a16:creationId xmlns:a16="http://schemas.microsoft.com/office/drawing/2014/main" id="{ADAA925A-F705-46F8-82B9-1CFF07067868}"/>
              </a:ext>
            </a:extLst>
          </p:cNvPr>
          <p:cNvSpPr txBox="1">
            <a:spLocks/>
          </p:cNvSpPr>
          <p:nvPr userDrawn="1"/>
        </p:nvSpPr>
        <p:spPr>
          <a:xfrm>
            <a:off x="4872570" y="6021393"/>
            <a:ext cx="6263217" cy="503237"/>
          </a:xfrm>
          <a:prstGeom prst="rect">
            <a:avLst/>
          </a:prstGeom>
        </p:spPr>
        <p:txBody>
          <a:bodyPr anchor="ctr"/>
          <a:lstStyle>
            <a:lvl1pPr marL="0" indent="0" algn="l" defTabSz="914400" rtl="0" eaLnBrk="1" latinLnBrk="0" hangingPunct="1">
              <a:spcBef>
                <a:spcPct val="20000"/>
              </a:spcBef>
              <a:buClr>
                <a:srgbClr val="00B0F0"/>
              </a:buClr>
              <a:buFont typeface="Arial" panose="020B0604020202020204" pitchFamily="34" charset="0"/>
              <a:buNone/>
              <a:defRPr sz="2200" b="1" kern="1200" baseline="0">
                <a:solidFill>
                  <a:srgbClr val="091932"/>
                </a:solidFill>
                <a:latin typeface="Arial" panose="020B0604020202020204" pitchFamily="34" charset="0"/>
                <a:ea typeface="+mn-ea"/>
                <a:cs typeface="Arial" panose="020B0604020202020204" pitchFamily="34" charset="0"/>
              </a:defRPr>
            </a:lvl1pPr>
            <a:lvl2pPr marL="800100" indent="-342900" algn="l" defTabSz="914400" rtl="0" eaLnBrk="1" latinLnBrk="0" hangingPunct="1">
              <a:spcBef>
                <a:spcPct val="20000"/>
              </a:spcBef>
              <a:buClr>
                <a:srgbClr val="00B0F0"/>
              </a:buClr>
              <a:buFont typeface="Arial" charset="0"/>
              <a:buChar char="•"/>
              <a:defRPr sz="2000" kern="1200">
                <a:solidFill>
                  <a:srgbClr val="666666"/>
                </a:solidFill>
                <a:latin typeface="Arial" panose="020B0604020202020204" pitchFamily="34" charset="0"/>
                <a:ea typeface="+mn-ea"/>
                <a:cs typeface="Arial" panose="020B0604020202020204" pitchFamily="34" charset="0"/>
              </a:defRPr>
            </a:lvl2pPr>
            <a:lvl3pPr marL="1257300" indent="-342900" algn="l" defTabSz="914400" rtl="0" eaLnBrk="1" latinLnBrk="0" hangingPunct="1">
              <a:spcBef>
                <a:spcPct val="20000"/>
              </a:spcBef>
              <a:buClr>
                <a:srgbClr val="00B0F0"/>
              </a:buClr>
              <a:buFont typeface="Courier New" charset="0"/>
              <a:buChar char="o"/>
              <a:defRPr sz="2000" kern="1200">
                <a:solidFill>
                  <a:srgbClr val="666666"/>
                </a:solidFill>
                <a:latin typeface="Arial" panose="020B0604020202020204" pitchFamily="34" charset="0"/>
                <a:ea typeface="+mn-ea"/>
                <a:cs typeface="Arial" panose="020B0604020202020204" pitchFamily="34" charset="0"/>
              </a:defRPr>
            </a:lvl3pPr>
            <a:lvl4pPr marL="1714500" indent="-342900" algn="l" defTabSz="914400" rtl="0" eaLnBrk="1" latinLnBrk="0" hangingPunct="1">
              <a:spcBef>
                <a:spcPct val="20000"/>
              </a:spcBef>
              <a:buClr>
                <a:srgbClr val="00B0F0"/>
              </a:buClr>
              <a:buFont typeface="Wingdings" charset="2"/>
              <a:buChar char="§"/>
              <a:defRPr sz="2000" kern="1200">
                <a:solidFill>
                  <a:srgbClr val="666666"/>
                </a:solidFill>
                <a:latin typeface="Arial" panose="020B0604020202020204" pitchFamily="34" charset="0"/>
                <a:ea typeface="+mn-ea"/>
                <a:cs typeface="Arial" panose="020B0604020202020204" pitchFamily="34" charset="0"/>
              </a:defRPr>
            </a:lvl4pPr>
            <a:lvl5pPr marL="2171700" indent="-342900" algn="l" defTabSz="914400" rtl="0" eaLnBrk="1" latinLnBrk="0" hangingPunct="1">
              <a:spcBef>
                <a:spcPct val="20000"/>
              </a:spcBef>
              <a:buClr>
                <a:srgbClr val="00B0F0"/>
              </a:buClr>
              <a:buFont typeface=".HelveticaNeueDeskInterface-Regular" charset="0"/>
              <a:buChar char="-"/>
              <a:defRPr sz="2000" kern="1200">
                <a:solidFill>
                  <a:srgbClr val="666666"/>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defRPr/>
            </a:pPr>
            <a:r>
              <a:rPr lang="en-GB" sz="1800" b="0"/>
              <a:t>www.cranfield.ac.uk</a:t>
            </a:r>
          </a:p>
        </p:txBody>
      </p:sp>
      <p:sp>
        <p:nvSpPr>
          <p:cNvPr id="6" name="Rectangle 5">
            <a:extLst>
              <a:ext uri="{FF2B5EF4-FFF2-40B4-BE49-F238E27FC236}">
                <a16:creationId xmlns:a16="http://schemas.microsoft.com/office/drawing/2014/main" id="{F8B34C83-ECAD-4641-B439-E19D4780827D}"/>
              </a:ext>
            </a:extLst>
          </p:cNvPr>
          <p:cNvSpPr/>
          <p:nvPr userDrawn="1"/>
        </p:nvSpPr>
        <p:spPr>
          <a:xfrm>
            <a:off x="262469" y="188914"/>
            <a:ext cx="1608667" cy="1368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prstClr val="white"/>
              </a:solidFill>
            </a:endParaRPr>
          </a:p>
        </p:txBody>
      </p:sp>
      <p:pic>
        <p:nvPicPr>
          <p:cNvPr id="7" name="Picture 10">
            <a:extLst>
              <a:ext uri="{FF2B5EF4-FFF2-40B4-BE49-F238E27FC236}">
                <a16:creationId xmlns:a16="http://schemas.microsoft.com/office/drawing/2014/main" id="{231CB8BA-3365-4040-8965-B6C74827A90F}"/>
              </a:ext>
            </a:extLst>
          </p:cNvPr>
          <p:cNvPicPr>
            <a:picLocks/>
          </p:cNvPicPr>
          <p:nvPr userDrawn="1"/>
        </p:nvPicPr>
        <p:blipFill>
          <a:blip r:embed="rId2">
            <a:extLst>
              <a:ext uri="{28A0092B-C50C-407E-A947-70E740481C1C}">
                <a14:useLocalDpi xmlns:a14="http://schemas.microsoft.com/office/drawing/2010/main"/>
              </a:ext>
            </a:extLst>
          </a:blip>
          <a:srcRect/>
          <a:stretch>
            <a:fillRect/>
          </a:stretch>
        </p:blipFill>
        <p:spPr bwMode="auto">
          <a:xfrm>
            <a:off x="935570" y="1517650"/>
            <a:ext cx="3409951" cy="255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Placeholder 8"/>
          <p:cNvSpPr>
            <a:spLocks noGrp="1"/>
          </p:cNvSpPr>
          <p:nvPr>
            <p:ph type="body" sz="quarter" idx="10"/>
          </p:nvPr>
        </p:nvSpPr>
        <p:spPr>
          <a:xfrm>
            <a:off x="4871864" y="1700460"/>
            <a:ext cx="6264696" cy="2160588"/>
          </a:xfrm>
          <a:prstGeom prst="rect">
            <a:avLst/>
          </a:prstGeom>
        </p:spPr>
        <p:txBody>
          <a:bodyPr anchor="ctr">
            <a:normAutofit/>
          </a:bodyPr>
          <a:lstStyle>
            <a:lvl1pPr marL="0" indent="0">
              <a:buNone/>
              <a:defRPr sz="2800" b="1" i="0">
                <a:solidFill>
                  <a:srgbClr val="0C406D"/>
                </a:solidFill>
                <a:latin typeface="Arial" charset="0"/>
                <a:ea typeface="Arial" charset="0"/>
                <a:cs typeface="Arial" charset="0"/>
              </a:defRPr>
            </a:lvl1pPr>
          </a:lstStyle>
          <a:p>
            <a:pPr lvl="0"/>
            <a:r>
              <a:rPr lang="en-US"/>
              <a:t>Click to edit Master text styles</a:t>
            </a:r>
          </a:p>
        </p:txBody>
      </p:sp>
      <p:sp>
        <p:nvSpPr>
          <p:cNvPr id="11" name="Text Placeholder 8"/>
          <p:cNvSpPr>
            <a:spLocks noGrp="1"/>
          </p:cNvSpPr>
          <p:nvPr>
            <p:ph type="body" sz="quarter" idx="11"/>
          </p:nvPr>
        </p:nvSpPr>
        <p:spPr>
          <a:xfrm>
            <a:off x="4871864" y="4149080"/>
            <a:ext cx="6264696" cy="792088"/>
          </a:xfrm>
          <a:prstGeom prst="rect">
            <a:avLst/>
          </a:prstGeom>
        </p:spPr>
        <p:txBody>
          <a:bodyPr anchor="ctr">
            <a:normAutofit/>
          </a:bodyPr>
          <a:lstStyle>
            <a:lvl1pPr marL="0" indent="0">
              <a:buNone/>
              <a:defRPr sz="2000" b="1" i="0">
                <a:solidFill>
                  <a:srgbClr val="0099C4"/>
                </a:solidFill>
                <a:latin typeface="Arial" charset="0"/>
                <a:ea typeface="Arial" charset="0"/>
                <a:cs typeface="Arial" charset="0"/>
              </a:defRPr>
            </a:lvl1pPr>
          </a:lstStyle>
          <a:p>
            <a:pPr lvl="0"/>
            <a:r>
              <a:rPr lang="en-US"/>
              <a:t>Click to edit Master text styles</a:t>
            </a:r>
          </a:p>
        </p:txBody>
      </p:sp>
      <p:sp>
        <p:nvSpPr>
          <p:cNvPr id="13" name="Text Placeholder 8"/>
          <p:cNvSpPr>
            <a:spLocks noGrp="1"/>
          </p:cNvSpPr>
          <p:nvPr>
            <p:ph type="body" sz="quarter" idx="12"/>
          </p:nvPr>
        </p:nvSpPr>
        <p:spPr>
          <a:xfrm>
            <a:off x="4873469" y="5229200"/>
            <a:ext cx="6264696" cy="504056"/>
          </a:xfrm>
          <a:prstGeom prst="rect">
            <a:avLst/>
          </a:prstGeom>
        </p:spPr>
        <p:txBody>
          <a:bodyPr anchor="ctr">
            <a:normAutofit/>
          </a:bodyPr>
          <a:lstStyle>
            <a:lvl1pPr marL="0" indent="0">
              <a:buNone/>
              <a:defRPr sz="1800" b="1" i="0">
                <a:solidFill>
                  <a:schemeClr val="tx1"/>
                </a:solidFill>
                <a:latin typeface="Arial" charset="0"/>
                <a:ea typeface="Arial" charset="0"/>
                <a:cs typeface="Arial" charset="0"/>
              </a:defRPr>
            </a:lvl1pPr>
          </a:lstStyle>
          <a:p>
            <a:pPr lvl="0"/>
            <a:r>
              <a:rPr lang="en-US"/>
              <a:t>Click to edit Master text styles</a:t>
            </a:r>
          </a:p>
        </p:txBody>
      </p:sp>
    </p:spTree>
    <p:extLst>
      <p:ext uri="{BB962C8B-B14F-4D97-AF65-F5344CB8AC3E}">
        <p14:creationId xmlns:p14="http://schemas.microsoft.com/office/powerpoint/2010/main" val="106153348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Sub, Body copy">
    <p:spTree>
      <p:nvGrpSpPr>
        <p:cNvPr id="1" name=""/>
        <p:cNvGrpSpPr/>
        <p:nvPr/>
      </p:nvGrpSpPr>
      <p:grpSpPr>
        <a:xfrm>
          <a:off x="0" y="0"/>
          <a:ext cx="0" cy="0"/>
          <a:chOff x="0" y="0"/>
          <a:chExt cx="0" cy="0"/>
        </a:xfrm>
      </p:grpSpPr>
      <p:sp>
        <p:nvSpPr>
          <p:cNvPr id="5" name="Text Placeholder 8"/>
          <p:cNvSpPr>
            <a:spLocks noGrp="1"/>
          </p:cNvSpPr>
          <p:nvPr>
            <p:ph type="body" sz="quarter" idx="11"/>
          </p:nvPr>
        </p:nvSpPr>
        <p:spPr>
          <a:xfrm>
            <a:off x="407368" y="1412776"/>
            <a:ext cx="11377264" cy="792088"/>
          </a:xfrm>
          <a:prstGeom prst="rect">
            <a:avLst/>
          </a:prstGeom>
        </p:spPr>
        <p:txBody>
          <a:bodyPr anchor="ctr">
            <a:normAutofit/>
          </a:bodyPr>
          <a:lstStyle>
            <a:lvl1pPr marL="0" indent="0">
              <a:buNone/>
              <a:defRPr sz="2200" b="1">
                <a:solidFill>
                  <a:srgbClr val="0099C4"/>
                </a:solidFill>
                <a:latin typeface="Arial" charset="0"/>
                <a:ea typeface="Arial" charset="0"/>
                <a:cs typeface="Arial" charset="0"/>
              </a:defRPr>
            </a:lvl1pPr>
          </a:lstStyle>
          <a:p>
            <a:pPr lvl="0"/>
            <a:r>
              <a:rPr lang="en-US"/>
              <a:t>Click to edit Master text styles</a:t>
            </a:r>
          </a:p>
        </p:txBody>
      </p:sp>
      <p:sp>
        <p:nvSpPr>
          <p:cNvPr id="10" name="Text Placeholder 8"/>
          <p:cNvSpPr>
            <a:spLocks noGrp="1"/>
          </p:cNvSpPr>
          <p:nvPr>
            <p:ph type="body" sz="quarter" idx="14"/>
          </p:nvPr>
        </p:nvSpPr>
        <p:spPr>
          <a:xfrm>
            <a:off x="407368" y="2348882"/>
            <a:ext cx="11377264" cy="4032446"/>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tx1"/>
                </a:solidFill>
                <a:latin typeface="Arial" charset="0"/>
                <a:ea typeface="Arial" charset="0"/>
                <a:cs typeface="Arial" charset="0"/>
              </a:defRPr>
            </a:lvl1pPr>
            <a:lvl2pPr>
              <a:lnSpc>
                <a:spcPct val="100000"/>
              </a:lnSpc>
              <a:defRPr sz="2000" b="0" i="0">
                <a:latin typeface="Arial" charset="0"/>
                <a:ea typeface="Arial" charset="0"/>
                <a:cs typeface="Arial" charset="0"/>
              </a:defRPr>
            </a:lvl2pPr>
            <a:lvl3pPr>
              <a:lnSpc>
                <a:spcPct val="100000"/>
              </a:lnSpc>
              <a:defRPr sz="2000" b="0" i="0">
                <a:latin typeface="Arial" charset="0"/>
                <a:ea typeface="Arial" charset="0"/>
                <a:cs typeface="Arial" charset="0"/>
              </a:defRPr>
            </a:lvl3pPr>
            <a:lvl4pPr>
              <a:lnSpc>
                <a:spcPct val="100000"/>
              </a:lnSpc>
              <a:defRPr sz="2000" b="0" i="0">
                <a:latin typeface="Arial" charset="0"/>
                <a:ea typeface="Arial" charset="0"/>
                <a:cs typeface="Arial" charset="0"/>
              </a:defRPr>
            </a:lvl4pPr>
            <a:lvl5pPr>
              <a:lnSpc>
                <a:spcPct val="100000"/>
              </a:lnSpc>
              <a:defRPr sz="2000" b="0" i="0">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9714078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Sub, Body copy, Image">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a:xfrm>
            <a:off x="407368" y="1412776"/>
            <a:ext cx="6696744" cy="792088"/>
          </a:xfrm>
          <a:prstGeom prst="rect">
            <a:avLst/>
          </a:prstGeom>
        </p:spPr>
        <p:txBody>
          <a:bodyPr anchor="ctr">
            <a:normAutofit/>
          </a:bodyPr>
          <a:lstStyle>
            <a:lvl1pPr marL="0" indent="0">
              <a:buNone/>
              <a:defRPr sz="2200" b="1">
                <a:solidFill>
                  <a:srgbClr val="0099C4"/>
                </a:solidFill>
                <a:latin typeface="Arial" charset="0"/>
                <a:ea typeface="Arial" charset="0"/>
                <a:cs typeface="Arial" charset="0"/>
              </a:defRPr>
            </a:lvl1pPr>
          </a:lstStyle>
          <a:p>
            <a:pPr lvl="0"/>
            <a:r>
              <a:rPr lang="en-US"/>
              <a:t>Click to edit Master text styles</a:t>
            </a:r>
          </a:p>
        </p:txBody>
      </p:sp>
      <p:sp>
        <p:nvSpPr>
          <p:cNvPr id="10" name="Text Placeholder 8"/>
          <p:cNvSpPr>
            <a:spLocks noGrp="1"/>
          </p:cNvSpPr>
          <p:nvPr>
            <p:ph type="body" sz="quarter" idx="14"/>
          </p:nvPr>
        </p:nvSpPr>
        <p:spPr>
          <a:xfrm>
            <a:off x="407368" y="2348885"/>
            <a:ext cx="6696744" cy="4032447"/>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tx1"/>
                </a:solidFill>
                <a:latin typeface="Arial" charset="0"/>
                <a:ea typeface="Arial" charset="0"/>
                <a:cs typeface="Arial" charset="0"/>
              </a:defRPr>
            </a:lvl1pPr>
            <a:lvl2pPr>
              <a:lnSpc>
                <a:spcPct val="100000"/>
              </a:lnSpc>
              <a:defRPr sz="2000" b="0" i="0">
                <a:latin typeface="Arial" charset="0"/>
                <a:ea typeface="Arial" charset="0"/>
                <a:cs typeface="Arial" charset="0"/>
              </a:defRPr>
            </a:lvl2pPr>
            <a:lvl3pPr>
              <a:lnSpc>
                <a:spcPct val="100000"/>
              </a:lnSpc>
              <a:defRPr sz="2000" b="0" i="0">
                <a:latin typeface="Arial" charset="0"/>
                <a:ea typeface="Arial" charset="0"/>
                <a:cs typeface="Arial" charset="0"/>
              </a:defRPr>
            </a:lvl3pPr>
            <a:lvl4pPr>
              <a:lnSpc>
                <a:spcPct val="100000"/>
              </a:lnSpc>
              <a:defRPr sz="2000" b="0" i="0">
                <a:latin typeface="Arial" charset="0"/>
                <a:ea typeface="Arial" charset="0"/>
                <a:cs typeface="Arial" charset="0"/>
              </a:defRPr>
            </a:lvl4pPr>
            <a:lvl5pPr>
              <a:lnSpc>
                <a:spcPct val="100000"/>
              </a:lnSpc>
              <a:defRPr sz="2000" b="0" i="0">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Content Placeholder 2"/>
          <p:cNvSpPr>
            <a:spLocks noGrp="1"/>
          </p:cNvSpPr>
          <p:nvPr>
            <p:ph sz="quarter" idx="17"/>
          </p:nvPr>
        </p:nvSpPr>
        <p:spPr>
          <a:xfrm>
            <a:off x="7248525" y="1412777"/>
            <a:ext cx="4535488" cy="4968550"/>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7" name="Title Placeholder 1"/>
          <p:cNvSpPr>
            <a:spLocks noGrp="1"/>
          </p:cNvSpPr>
          <p:nvPr>
            <p:ph type="title"/>
          </p:nvPr>
        </p:nvSpPr>
        <p:spPr>
          <a:xfrm>
            <a:off x="1871532" y="403200"/>
            <a:ext cx="9911269" cy="864000"/>
          </a:xfrm>
          <a:prstGeom prst="rect">
            <a:avLst/>
          </a:prstGeom>
        </p:spPr>
        <p:txBody>
          <a:bodyPr rtlCol="0">
            <a:normAutofit/>
          </a:bodyPr>
          <a:lstStyle/>
          <a:p>
            <a:r>
              <a:rPr lang="en-US"/>
              <a:t>Click to edit Master title style</a:t>
            </a:r>
            <a:endParaRPr lang="en-GB"/>
          </a:p>
        </p:txBody>
      </p:sp>
    </p:spTree>
    <p:extLst>
      <p:ext uri="{BB962C8B-B14F-4D97-AF65-F5344CB8AC3E}">
        <p14:creationId xmlns:p14="http://schemas.microsoft.com/office/powerpoint/2010/main" val="419244407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Body copy, Image">
    <p:spTree>
      <p:nvGrpSpPr>
        <p:cNvPr id="1" name=""/>
        <p:cNvGrpSpPr/>
        <p:nvPr/>
      </p:nvGrpSpPr>
      <p:grpSpPr>
        <a:xfrm>
          <a:off x="0" y="0"/>
          <a:ext cx="0" cy="0"/>
          <a:chOff x="0" y="0"/>
          <a:chExt cx="0" cy="0"/>
        </a:xfrm>
      </p:grpSpPr>
      <p:sp>
        <p:nvSpPr>
          <p:cNvPr id="7" name="Content Placeholder 2"/>
          <p:cNvSpPr>
            <a:spLocks noGrp="1"/>
          </p:cNvSpPr>
          <p:nvPr>
            <p:ph sz="quarter" idx="18"/>
          </p:nvPr>
        </p:nvSpPr>
        <p:spPr>
          <a:xfrm>
            <a:off x="7248525" y="1412780"/>
            <a:ext cx="4535488" cy="496854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6" name="Title Placeholder 1"/>
          <p:cNvSpPr>
            <a:spLocks noGrp="1"/>
          </p:cNvSpPr>
          <p:nvPr>
            <p:ph type="title"/>
          </p:nvPr>
        </p:nvSpPr>
        <p:spPr>
          <a:xfrm>
            <a:off x="1871532" y="403200"/>
            <a:ext cx="9911269" cy="864000"/>
          </a:xfrm>
          <a:prstGeom prst="rect">
            <a:avLst/>
          </a:prstGeom>
        </p:spPr>
        <p:txBody>
          <a:bodyPr rtlCol="0">
            <a:normAutofit/>
          </a:bodyPr>
          <a:lstStyle/>
          <a:p>
            <a:r>
              <a:rPr lang="en-US"/>
              <a:t>Click to edit Master title style</a:t>
            </a:r>
            <a:endParaRPr lang="en-GB"/>
          </a:p>
        </p:txBody>
      </p:sp>
      <p:sp>
        <p:nvSpPr>
          <p:cNvPr id="10" name="Text Placeholder 8"/>
          <p:cNvSpPr>
            <a:spLocks noGrp="1"/>
          </p:cNvSpPr>
          <p:nvPr>
            <p:ph type="body" sz="quarter" idx="14"/>
          </p:nvPr>
        </p:nvSpPr>
        <p:spPr>
          <a:xfrm>
            <a:off x="407368" y="1412779"/>
            <a:ext cx="6696744" cy="4968551"/>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tx1"/>
                </a:solidFill>
                <a:latin typeface="Arial" charset="0"/>
                <a:ea typeface="Arial" charset="0"/>
                <a:cs typeface="Arial" charset="0"/>
              </a:defRPr>
            </a:lvl1pPr>
            <a:lvl2pPr>
              <a:lnSpc>
                <a:spcPct val="100000"/>
              </a:lnSpc>
              <a:defRPr sz="2000" b="0" i="0">
                <a:latin typeface="Arial" charset="0"/>
                <a:ea typeface="Arial" charset="0"/>
                <a:cs typeface="Arial" charset="0"/>
              </a:defRPr>
            </a:lvl2pPr>
            <a:lvl3pPr>
              <a:lnSpc>
                <a:spcPct val="100000"/>
              </a:lnSpc>
              <a:defRPr sz="2000" b="0" i="0">
                <a:latin typeface="Arial" charset="0"/>
                <a:ea typeface="Arial" charset="0"/>
                <a:cs typeface="Arial" charset="0"/>
              </a:defRPr>
            </a:lvl3pPr>
            <a:lvl4pPr>
              <a:lnSpc>
                <a:spcPct val="100000"/>
              </a:lnSpc>
              <a:defRPr sz="2000" b="0" i="0">
                <a:latin typeface="Arial" charset="0"/>
                <a:ea typeface="Arial" charset="0"/>
                <a:cs typeface="Arial" charset="0"/>
              </a:defRPr>
            </a:lvl4pPr>
            <a:lvl5pPr>
              <a:lnSpc>
                <a:spcPct val="100000"/>
              </a:lnSpc>
              <a:defRPr sz="2000" b="0" i="0">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665087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Two column body copy">
    <p:spTree>
      <p:nvGrpSpPr>
        <p:cNvPr id="1" name=""/>
        <p:cNvGrpSpPr/>
        <p:nvPr/>
      </p:nvGrpSpPr>
      <p:grpSpPr>
        <a:xfrm>
          <a:off x="0" y="0"/>
          <a:ext cx="0" cy="0"/>
          <a:chOff x="0" y="0"/>
          <a:chExt cx="0" cy="0"/>
        </a:xfrm>
      </p:grpSpPr>
      <p:sp>
        <p:nvSpPr>
          <p:cNvPr id="7" name="Text Placeholder 8"/>
          <p:cNvSpPr>
            <a:spLocks noGrp="1"/>
          </p:cNvSpPr>
          <p:nvPr>
            <p:ph type="body" sz="quarter" idx="15"/>
          </p:nvPr>
        </p:nvSpPr>
        <p:spPr>
          <a:xfrm>
            <a:off x="407370" y="1412776"/>
            <a:ext cx="11377265" cy="4968550"/>
          </a:xfrm>
          <a:prstGeom prst="rect">
            <a:avLst/>
          </a:prstGeom>
        </p:spPr>
        <p:txBody>
          <a:bodyPr numCol="2" spcCol="144000">
            <a:normAutofit/>
          </a:bodyPr>
          <a:lstStyle>
            <a:lvl1pPr marL="257175" indent="-257175">
              <a:lnSpc>
                <a:spcPct val="100000"/>
              </a:lnSpc>
              <a:buFont typeface="Arial" panose="020B0604020202020204" pitchFamily="34" charset="0"/>
              <a:buChar char="•"/>
              <a:defRPr sz="2000" b="0">
                <a:solidFill>
                  <a:schemeClr val="tx1"/>
                </a:solidFill>
                <a:latin typeface="Arial" charset="0"/>
                <a:ea typeface="Arial" charset="0"/>
                <a:cs typeface="Arial" charset="0"/>
              </a:defRPr>
            </a:lvl1pPr>
            <a:lvl2pPr>
              <a:lnSpc>
                <a:spcPct val="100000"/>
              </a:lnSpc>
              <a:defRPr sz="2000" b="0" i="0">
                <a:latin typeface="Arial" charset="0"/>
                <a:ea typeface="Arial" charset="0"/>
                <a:cs typeface="Arial" charset="0"/>
              </a:defRPr>
            </a:lvl2pPr>
            <a:lvl3pPr>
              <a:lnSpc>
                <a:spcPct val="100000"/>
              </a:lnSpc>
              <a:defRPr sz="2000" b="0" i="0">
                <a:latin typeface="Arial" charset="0"/>
                <a:ea typeface="Arial" charset="0"/>
                <a:cs typeface="Arial" charset="0"/>
              </a:defRPr>
            </a:lvl3pPr>
            <a:lvl4pPr>
              <a:lnSpc>
                <a:spcPct val="100000"/>
              </a:lnSpc>
              <a:defRPr sz="2000" b="0" i="0">
                <a:latin typeface="Arial" charset="0"/>
                <a:ea typeface="Arial" charset="0"/>
                <a:cs typeface="Arial" charset="0"/>
              </a:defRPr>
            </a:lvl4pPr>
            <a:lvl5pPr>
              <a:lnSpc>
                <a:spcPct val="100000"/>
              </a:lnSpc>
              <a:defRPr sz="2000" b="0" i="0">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itle Placeholder 1"/>
          <p:cNvSpPr>
            <a:spLocks noGrp="1"/>
          </p:cNvSpPr>
          <p:nvPr>
            <p:ph type="title"/>
          </p:nvPr>
        </p:nvSpPr>
        <p:spPr>
          <a:xfrm>
            <a:off x="1871532" y="403200"/>
            <a:ext cx="9911269" cy="864000"/>
          </a:xfrm>
          <a:prstGeom prst="rect">
            <a:avLst/>
          </a:prstGeom>
        </p:spPr>
        <p:txBody>
          <a:bodyPr rtlCol="0">
            <a:normAutofit/>
          </a:bodyPr>
          <a:lstStyle/>
          <a:p>
            <a:r>
              <a:rPr lang="en-US"/>
              <a:t>Click to edit Master title style</a:t>
            </a:r>
            <a:endParaRPr lang="en-GB"/>
          </a:p>
        </p:txBody>
      </p:sp>
    </p:spTree>
    <p:extLst>
      <p:ext uri="{BB962C8B-B14F-4D97-AF65-F5344CB8AC3E}">
        <p14:creationId xmlns:p14="http://schemas.microsoft.com/office/powerpoint/2010/main" val="301391970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Large image area">
    <p:spTree>
      <p:nvGrpSpPr>
        <p:cNvPr id="1" name=""/>
        <p:cNvGrpSpPr/>
        <p:nvPr/>
      </p:nvGrpSpPr>
      <p:grpSpPr>
        <a:xfrm>
          <a:off x="0" y="0"/>
          <a:ext cx="0" cy="0"/>
          <a:chOff x="0" y="0"/>
          <a:chExt cx="0" cy="0"/>
        </a:xfrm>
      </p:grpSpPr>
      <p:sp>
        <p:nvSpPr>
          <p:cNvPr id="8" name="Content Placeholder 2"/>
          <p:cNvSpPr>
            <a:spLocks noGrp="1"/>
          </p:cNvSpPr>
          <p:nvPr>
            <p:ph sz="quarter" idx="19"/>
          </p:nvPr>
        </p:nvSpPr>
        <p:spPr>
          <a:xfrm>
            <a:off x="407368" y="1412780"/>
            <a:ext cx="11376645" cy="496854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4" name="Title Placeholder 1"/>
          <p:cNvSpPr>
            <a:spLocks noGrp="1"/>
          </p:cNvSpPr>
          <p:nvPr>
            <p:ph type="title"/>
          </p:nvPr>
        </p:nvSpPr>
        <p:spPr>
          <a:xfrm>
            <a:off x="1871532" y="403200"/>
            <a:ext cx="9911269" cy="864000"/>
          </a:xfrm>
          <a:prstGeom prst="rect">
            <a:avLst/>
          </a:prstGeom>
        </p:spPr>
        <p:txBody>
          <a:bodyPr rtlCol="0">
            <a:normAutofit/>
          </a:bodyPr>
          <a:lstStyle/>
          <a:p>
            <a:r>
              <a:rPr lang="en-US"/>
              <a:t>Click to edit Master title style</a:t>
            </a:r>
            <a:endParaRPr lang="en-GB"/>
          </a:p>
        </p:txBody>
      </p:sp>
    </p:spTree>
    <p:extLst>
      <p:ext uri="{BB962C8B-B14F-4D97-AF65-F5344CB8AC3E}">
        <p14:creationId xmlns:p14="http://schemas.microsoft.com/office/powerpoint/2010/main" val="4259377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Content and Image (Blu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7277" y="365129"/>
            <a:ext cx="7249299" cy="1325563"/>
          </a:xfrm>
          <a:prstGeom prst="rect">
            <a:avLst/>
          </a:prstGeom>
        </p:spPr>
        <p:txBody>
          <a:bodyPr/>
          <a:lstStyle>
            <a:lvl1pPr>
              <a:lnSpc>
                <a:spcPct val="100000"/>
              </a:lnSpc>
              <a:defRPr b="1">
                <a:solidFill>
                  <a:srgbClr val="0A406C"/>
                </a:solidFill>
              </a:defRPr>
            </a:lvl1pPr>
          </a:lstStyle>
          <a:p>
            <a:r>
              <a:rPr lang="en-GB"/>
              <a:t>Slide title</a:t>
            </a:r>
            <a:endParaRPr lang="en-US"/>
          </a:p>
        </p:txBody>
      </p:sp>
      <p:sp>
        <p:nvSpPr>
          <p:cNvPr id="3" name="Content Placeholder 2"/>
          <p:cNvSpPr>
            <a:spLocks noGrp="1"/>
          </p:cNvSpPr>
          <p:nvPr>
            <p:ph idx="1" hasCustomPrompt="1"/>
          </p:nvPr>
        </p:nvSpPr>
        <p:spPr>
          <a:xfrm>
            <a:off x="407281" y="2795757"/>
            <a:ext cx="7249297" cy="3381211"/>
          </a:xfrm>
          <a:prstGeom prst="rect">
            <a:avLst/>
          </a:prstGeom>
        </p:spPr>
        <p:txBody>
          <a:bodyPr/>
          <a:lstStyle>
            <a:lvl1pPr>
              <a:lnSpc>
                <a:spcPct val="100000"/>
              </a:lnSpc>
              <a:defRPr>
                <a:solidFill>
                  <a:srgbClr val="081830"/>
                </a:solidFill>
              </a:defRPr>
            </a:lvl1pPr>
            <a:lvl2pPr>
              <a:lnSpc>
                <a:spcPct val="100000"/>
              </a:lnSpc>
              <a:defRPr>
                <a:solidFill>
                  <a:srgbClr val="081830"/>
                </a:solidFill>
              </a:defRPr>
            </a:lvl2pPr>
            <a:lvl3pPr>
              <a:lnSpc>
                <a:spcPct val="100000"/>
              </a:lnSpc>
              <a:defRPr>
                <a:solidFill>
                  <a:srgbClr val="081830"/>
                </a:solidFill>
              </a:defRPr>
            </a:lvl3pPr>
            <a:lvl4pPr>
              <a:lnSpc>
                <a:spcPct val="100000"/>
              </a:lnSpc>
              <a:defRPr>
                <a:solidFill>
                  <a:srgbClr val="081830"/>
                </a:solidFill>
              </a:defRPr>
            </a:lvl4pPr>
            <a:lvl5pPr>
              <a:lnSpc>
                <a:spcPct val="100000"/>
              </a:lnSpc>
              <a:defRPr>
                <a:solidFill>
                  <a:srgbClr val="081830"/>
                </a:solidFill>
              </a:defRPr>
            </a:lvl5pPr>
          </a:lstStyle>
          <a:p>
            <a:pPr lvl="0"/>
            <a:r>
              <a:rPr lang="en-GB"/>
              <a:t>Click to add body text</a:t>
            </a:r>
          </a:p>
          <a:p>
            <a:pPr lvl="1"/>
            <a:r>
              <a:rPr lang="en-GB"/>
              <a:t>Second level</a:t>
            </a:r>
          </a:p>
          <a:p>
            <a:pPr lvl="2"/>
            <a:r>
              <a:rPr lang="en-GB"/>
              <a:t>Third level</a:t>
            </a:r>
          </a:p>
          <a:p>
            <a:pPr lvl="3"/>
            <a:r>
              <a:rPr lang="en-GB"/>
              <a:t>Fourth level</a:t>
            </a:r>
          </a:p>
          <a:p>
            <a:pPr lvl="4"/>
            <a:r>
              <a:rPr lang="en-GB"/>
              <a:t>Fifth level</a:t>
            </a:r>
            <a:endParaRPr lang="en-US"/>
          </a:p>
        </p:txBody>
      </p:sp>
      <p:sp>
        <p:nvSpPr>
          <p:cNvPr id="9" name="Text Placeholder 8">
            <a:extLst>
              <a:ext uri="{FF2B5EF4-FFF2-40B4-BE49-F238E27FC236}">
                <a16:creationId xmlns:a16="http://schemas.microsoft.com/office/drawing/2014/main" id="{13989198-0118-0A4C-85EB-6E6554187995}"/>
              </a:ext>
            </a:extLst>
          </p:cNvPr>
          <p:cNvSpPr>
            <a:spLocks noGrp="1"/>
          </p:cNvSpPr>
          <p:nvPr>
            <p:ph type="body" sz="quarter" idx="10" hasCustomPrompt="1"/>
          </p:nvPr>
        </p:nvSpPr>
        <p:spPr>
          <a:xfrm>
            <a:off x="407277" y="1823409"/>
            <a:ext cx="7249299" cy="806285"/>
          </a:xfrm>
          <a:prstGeom prst="rect">
            <a:avLst/>
          </a:prstGeom>
          <a:noFill/>
        </p:spPr>
        <p:txBody>
          <a:bodyPr/>
          <a:lstStyle>
            <a:lvl1pPr marL="0" indent="0">
              <a:lnSpc>
                <a:spcPct val="100000"/>
              </a:lnSpc>
              <a:buNone/>
              <a:defRPr b="1">
                <a:solidFill>
                  <a:srgbClr val="26366F"/>
                </a:solidFill>
              </a:defRPr>
            </a:lvl1pPr>
          </a:lstStyle>
          <a:p>
            <a:pPr lvl="0"/>
            <a:r>
              <a:rPr lang="en-US"/>
              <a:t>Click to add a </a:t>
            </a:r>
            <a:r>
              <a:rPr lang="en-US" err="1"/>
              <a:t>subheader</a:t>
            </a:r>
            <a:endParaRPr lang="en-US"/>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a:solidFill>
                  <a:srgbClr val="0A406C"/>
                </a:solidFill>
              </a:rPr>
              <a:t>© Cranfield University </a:t>
            </a:r>
            <a:fld id="{9F749477-C6E1-0848-80BB-E9ECD956F19F}" type="datetime6">
              <a:rPr lang="en-GB" sz="600" smtClean="0">
                <a:solidFill>
                  <a:srgbClr val="0A406C"/>
                </a:solidFill>
              </a:rPr>
              <a:t>October 25</a:t>
            </a:fld>
            <a:endParaRPr lang="en-US" sz="600">
              <a:solidFill>
                <a:srgbClr val="0A406C"/>
              </a:solidFill>
            </a:endParaRPr>
          </a:p>
        </p:txBody>
      </p:sp>
      <p:sp>
        <p:nvSpPr>
          <p:cNvPr id="11" name="Freeform 10">
            <a:extLst>
              <a:ext uri="{FF2B5EF4-FFF2-40B4-BE49-F238E27FC236}">
                <a16:creationId xmlns:a16="http://schemas.microsoft.com/office/drawing/2014/main" id="{5EB8795B-7D51-8148-9BA2-EE835AD4D29A}"/>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0099C3"/>
              </a:gs>
              <a:gs pos="55000">
                <a:srgbClr val="26366F"/>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2" name="Freeform 11">
            <a:extLst>
              <a:ext uri="{FF2B5EF4-FFF2-40B4-BE49-F238E27FC236}">
                <a16:creationId xmlns:a16="http://schemas.microsoft.com/office/drawing/2014/main" id="{C5F39A31-6295-A64B-8B7B-11AD08FE2CAC}"/>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5" name="Oval 14">
            <a:extLst>
              <a:ext uri="{FF2B5EF4-FFF2-40B4-BE49-F238E27FC236}">
                <a16:creationId xmlns:a16="http://schemas.microsoft.com/office/drawing/2014/main" id="{8336DF81-077D-0C46-8790-E9162B5E0AAF}"/>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7" name="Picture 16">
            <a:extLst>
              <a:ext uri="{FF2B5EF4-FFF2-40B4-BE49-F238E27FC236}">
                <a16:creationId xmlns:a16="http://schemas.microsoft.com/office/drawing/2014/main" id="{B4635852-0843-5540-B1C7-972A21FD55F8}"/>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1" name="Picture Placeholder 20">
            <a:extLst>
              <a:ext uri="{FF2B5EF4-FFF2-40B4-BE49-F238E27FC236}">
                <a16:creationId xmlns:a16="http://schemas.microsoft.com/office/drawing/2014/main" id="{3892CB3B-2A2D-834B-B4C1-FB083428549C}"/>
              </a:ext>
            </a:extLst>
          </p:cNvPr>
          <p:cNvSpPr>
            <a:spLocks noGrp="1"/>
          </p:cNvSpPr>
          <p:nvPr>
            <p:ph type="pic" sz="quarter" idx="12" hasCustomPrompt="1"/>
          </p:nvPr>
        </p:nvSpPr>
        <p:spPr>
          <a:xfrm>
            <a:off x="7891468" y="0"/>
            <a:ext cx="4300537" cy="6858000"/>
          </a:xfrm>
          <a:custGeom>
            <a:avLst/>
            <a:gdLst>
              <a:gd name="connsiteX0" fmla="*/ 0 w 4300537"/>
              <a:gd name="connsiteY0" fmla="*/ 0 h 6858000"/>
              <a:gd name="connsiteX1" fmla="*/ 1038228 w 4300537"/>
              <a:gd name="connsiteY1" fmla="*/ 0 h 6858000"/>
              <a:gd name="connsiteX2" fmla="*/ 4300537 w 4300537"/>
              <a:gd name="connsiteY2" fmla="*/ 3262309 h 6858000"/>
              <a:gd name="connsiteX3" fmla="*/ 4300537 w 4300537"/>
              <a:gd name="connsiteY3" fmla="*/ 6858000 h 6858000"/>
              <a:gd name="connsiteX4" fmla="*/ 0 w 4300537"/>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0537" h="6858000">
                <a:moveTo>
                  <a:pt x="0" y="0"/>
                </a:moveTo>
                <a:lnTo>
                  <a:pt x="1038228" y="0"/>
                </a:lnTo>
                <a:lnTo>
                  <a:pt x="4300537" y="3262309"/>
                </a:lnTo>
                <a:lnTo>
                  <a:pt x="4300537" y="6858000"/>
                </a:lnTo>
                <a:lnTo>
                  <a:pt x="0" y="6858000"/>
                </a:lnTo>
                <a:close/>
              </a:path>
            </a:pathLst>
          </a:custGeom>
          <a:solidFill>
            <a:srgbClr val="0099C3"/>
          </a:solidFill>
        </p:spPr>
        <p:txBody>
          <a:bodyPr wrap="square" anchor="b">
            <a:noAutofit/>
          </a:bodyPr>
          <a:lstStyle/>
          <a:p>
            <a:r>
              <a:rPr lang="en-US"/>
              <a:t>Click icon to add image here</a:t>
            </a:r>
          </a:p>
        </p:txBody>
      </p:sp>
      <p:sp>
        <p:nvSpPr>
          <p:cNvPr id="22" name="Picture Placeholder 21">
            <a:extLst>
              <a:ext uri="{FF2B5EF4-FFF2-40B4-BE49-F238E27FC236}">
                <a16:creationId xmlns:a16="http://schemas.microsoft.com/office/drawing/2014/main" id="{0A99EE12-D248-5F44-B270-7964E7FA6F4E}"/>
              </a:ext>
            </a:extLst>
          </p:cNvPr>
          <p:cNvSpPr>
            <a:spLocks noGrp="1"/>
          </p:cNvSpPr>
          <p:nvPr>
            <p:ph type="pic" sz="quarter" idx="13"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a:t>Change logo (optional)</a:t>
            </a:r>
          </a:p>
        </p:txBody>
      </p:sp>
    </p:spTree>
    <p:extLst>
      <p:ext uri="{BB962C8B-B14F-4D97-AF65-F5344CB8AC3E}">
        <p14:creationId xmlns:p14="http://schemas.microsoft.com/office/powerpoint/2010/main" val="1153546636"/>
      </p:ext>
    </p:extLst>
  </p:cSld>
  <p:clrMapOvr>
    <a:overrideClrMapping bg1="lt1" tx1="dk1" bg2="lt2" tx2="dk2" accent1="accent1" accent2="accent2" accent3="accent3" accent4="accent4" accent5="accent5" accent6="accent6" hlink="hlink" folHlink="folHlink"/>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wo column Image">
    <p:spTree>
      <p:nvGrpSpPr>
        <p:cNvPr id="1" name=""/>
        <p:cNvGrpSpPr/>
        <p:nvPr/>
      </p:nvGrpSpPr>
      <p:grpSpPr>
        <a:xfrm>
          <a:off x="0" y="0"/>
          <a:ext cx="0" cy="0"/>
          <a:chOff x="0" y="0"/>
          <a:chExt cx="0" cy="0"/>
        </a:xfrm>
      </p:grpSpPr>
      <p:sp>
        <p:nvSpPr>
          <p:cNvPr id="11" name="Content Placeholder 2"/>
          <p:cNvSpPr>
            <a:spLocks noGrp="1"/>
          </p:cNvSpPr>
          <p:nvPr>
            <p:ph sz="quarter" idx="21"/>
          </p:nvPr>
        </p:nvSpPr>
        <p:spPr>
          <a:xfrm>
            <a:off x="6168632" y="1412780"/>
            <a:ext cx="5615381" cy="496854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12" name="Content Placeholder 2"/>
          <p:cNvSpPr>
            <a:spLocks noGrp="1"/>
          </p:cNvSpPr>
          <p:nvPr>
            <p:ph sz="quarter" idx="22"/>
          </p:nvPr>
        </p:nvSpPr>
        <p:spPr>
          <a:xfrm>
            <a:off x="407988" y="1412780"/>
            <a:ext cx="5615381" cy="496854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5" name="Title Placeholder 1"/>
          <p:cNvSpPr>
            <a:spLocks noGrp="1"/>
          </p:cNvSpPr>
          <p:nvPr>
            <p:ph type="title"/>
          </p:nvPr>
        </p:nvSpPr>
        <p:spPr>
          <a:xfrm>
            <a:off x="1871532" y="403200"/>
            <a:ext cx="9911269" cy="864000"/>
          </a:xfrm>
          <a:prstGeom prst="rect">
            <a:avLst/>
          </a:prstGeom>
        </p:spPr>
        <p:txBody>
          <a:bodyPr rtlCol="0">
            <a:normAutofit/>
          </a:bodyPr>
          <a:lstStyle/>
          <a:p>
            <a:r>
              <a:rPr lang="en-US"/>
              <a:t>Click to edit Master title style</a:t>
            </a:r>
            <a:endParaRPr lang="en-GB"/>
          </a:p>
        </p:txBody>
      </p:sp>
    </p:spTree>
    <p:extLst>
      <p:ext uri="{BB962C8B-B14F-4D97-AF65-F5344CB8AC3E}">
        <p14:creationId xmlns:p14="http://schemas.microsoft.com/office/powerpoint/2010/main" val="263373484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683419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Blue impact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902531A-A2F1-4FED-BCE0-D180426664F2}"/>
              </a:ext>
            </a:extLst>
          </p:cNvPr>
          <p:cNvSpPr/>
          <p:nvPr userDrawn="1"/>
        </p:nvSpPr>
        <p:spPr>
          <a:xfrm>
            <a:off x="0" y="0"/>
            <a:ext cx="5232400" cy="6858000"/>
          </a:xfrm>
          <a:prstGeom prst="rect">
            <a:avLst/>
          </a:prstGeom>
          <a:solidFill>
            <a:srgbClr val="27376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solidFill>
                <a:prstClr val="white"/>
              </a:solidFill>
            </a:endParaRPr>
          </a:p>
        </p:txBody>
      </p:sp>
      <p:sp>
        <p:nvSpPr>
          <p:cNvPr id="7" name="Content Placeholder 2"/>
          <p:cNvSpPr>
            <a:spLocks noGrp="1"/>
          </p:cNvSpPr>
          <p:nvPr>
            <p:ph sz="quarter" idx="18"/>
          </p:nvPr>
        </p:nvSpPr>
        <p:spPr>
          <a:xfrm>
            <a:off x="-31552" y="4"/>
            <a:ext cx="6960096" cy="685799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10" name="Text Placeholder 8"/>
          <p:cNvSpPr>
            <a:spLocks noGrp="1"/>
          </p:cNvSpPr>
          <p:nvPr>
            <p:ph type="body" sz="quarter" idx="14"/>
          </p:nvPr>
        </p:nvSpPr>
        <p:spPr>
          <a:xfrm>
            <a:off x="407368" y="404665"/>
            <a:ext cx="4440493" cy="5976662"/>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bg1"/>
                </a:solidFill>
                <a:latin typeface="Arial" charset="0"/>
                <a:ea typeface="Arial" charset="0"/>
                <a:cs typeface="Arial" charset="0"/>
              </a:defRPr>
            </a:lvl1pPr>
            <a:lvl2pPr>
              <a:lnSpc>
                <a:spcPct val="100000"/>
              </a:lnSpc>
              <a:defRPr sz="2000" b="0" i="0">
                <a:solidFill>
                  <a:schemeClr val="bg1"/>
                </a:solidFill>
                <a:latin typeface="Arial" charset="0"/>
                <a:ea typeface="Arial" charset="0"/>
                <a:cs typeface="Arial" charset="0"/>
              </a:defRPr>
            </a:lvl2pPr>
            <a:lvl3pPr>
              <a:lnSpc>
                <a:spcPct val="100000"/>
              </a:lnSpc>
              <a:defRPr sz="2000" b="0" i="0">
                <a:solidFill>
                  <a:schemeClr val="bg1"/>
                </a:solidFill>
                <a:latin typeface="Arial" charset="0"/>
                <a:ea typeface="Arial" charset="0"/>
                <a:cs typeface="Arial" charset="0"/>
              </a:defRPr>
            </a:lvl3pPr>
            <a:lvl4pPr>
              <a:lnSpc>
                <a:spcPct val="100000"/>
              </a:lnSpc>
              <a:defRPr sz="2000" b="0" i="0">
                <a:solidFill>
                  <a:schemeClr val="bg1"/>
                </a:solidFill>
                <a:latin typeface="Arial" charset="0"/>
                <a:ea typeface="Arial" charset="0"/>
                <a:cs typeface="Arial" charset="0"/>
              </a:defRPr>
            </a:lvl4pPr>
            <a:lvl5pPr>
              <a:lnSpc>
                <a:spcPct val="100000"/>
              </a:lnSpc>
              <a:defRPr sz="2000" b="0" i="0">
                <a:solidFill>
                  <a:schemeClr val="bg1"/>
                </a:solidFill>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4712295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Green impact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B26F160-1C31-4524-B325-A4E2CB149A3F}"/>
              </a:ext>
            </a:extLst>
          </p:cNvPr>
          <p:cNvSpPr/>
          <p:nvPr userDrawn="1"/>
        </p:nvSpPr>
        <p:spPr>
          <a:xfrm>
            <a:off x="0" y="0"/>
            <a:ext cx="5232400" cy="6858000"/>
          </a:xfrm>
          <a:prstGeom prst="rect">
            <a:avLst/>
          </a:prstGeom>
          <a:solidFill>
            <a:srgbClr val="5B781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solidFill>
                <a:srgbClr val="5B7813"/>
              </a:solidFill>
            </a:endParaRPr>
          </a:p>
        </p:txBody>
      </p:sp>
      <p:sp>
        <p:nvSpPr>
          <p:cNvPr id="7" name="Content Placeholder 2"/>
          <p:cNvSpPr>
            <a:spLocks noGrp="1"/>
          </p:cNvSpPr>
          <p:nvPr>
            <p:ph sz="quarter" idx="18"/>
          </p:nvPr>
        </p:nvSpPr>
        <p:spPr>
          <a:xfrm>
            <a:off x="5231904" y="4"/>
            <a:ext cx="6960096" cy="685799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10" name="Text Placeholder 8"/>
          <p:cNvSpPr>
            <a:spLocks noGrp="1"/>
          </p:cNvSpPr>
          <p:nvPr>
            <p:ph type="body" sz="quarter" idx="14"/>
          </p:nvPr>
        </p:nvSpPr>
        <p:spPr>
          <a:xfrm>
            <a:off x="407368" y="404665"/>
            <a:ext cx="4440493" cy="5976662"/>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bg1"/>
                </a:solidFill>
                <a:latin typeface="Arial" charset="0"/>
                <a:ea typeface="Arial" charset="0"/>
                <a:cs typeface="Arial" charset="0"/>
              </a:defRPr>
            </a:lvl1pPr>
            <a:lvl2pPr>
              <a:lnSpc>
                <a:spcPct val="100000"/>
              </a:lnSpc>
              <a:defRPr sz="2000" b="0" i="0">
                <a:solidFill>
                  <a:schemeClr val="bg1"/>
                </a:solidFill>
                <a:latin typeface="Arial" charset="0"/>
                <a:ea typeface="Arial" charset="0"/>
                <a:cs typeface="Arial" charset="0"/>
              </a:defRPr>
            </a:lvl2pPr>
            <a:lvl3pPr>
              <a:lnSpc>
                <a:spcPct val="100000"/>
              </a:lnSpc>
              <a:defRPr sz="2000" b="0" i="0">
                <a:solidFill>
                  <a:schemeClr val="bg1"/>
                </a:solidFill>
                <a:latin typeface="Arial" charset="0"/>
                <a:ea typeface="Arial" charset="0"/>
                <a:cs typeface="Arial" charset="0"/>
              </a:defRPr>
            </a:lvl3pPr>
            <a:lvl4pPr>
              <a:lnSpc>
                <a:spcPct val="100000"/>
              </a:lnSpc>
              <a:defRPr sz="2000" b="0" i="0">
                <a:solidFill>
                  <a:schemeClr val="bg1"/>
                </a:solidFill>
                <a:latin typeface="Arial" charset="0"/>
                <a:ea typeface="Arial" charset="0"/>
                <a:cs typeface="Arial" charset="0"/>
              </a:defRPr>
            </a:lvl4pPr>
            <a:lvl5pPr>
              <a:lnSpc>
                <a:spcPct val="100000"/>
              </a:lnSpc>
              <a:defRPr sz="2000" b="0" i="0">
                <a:solidFill>
                  <a:schemeClr val="bg1"/>
                </a:solidFill>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43862283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Pink impact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9FA54BD-2C1F-46B9-B0BE-DEB4B383838D}"/>
              </a:ext>
            </a:extLst>
          </p:cNvPr>
          <p:cNvSpPr/>
          <p:nvPr userDrawn="1"/>
        </p:nvSpPr>
        <p:spPr>
          <a:xfrm>
            <a:off x="0" y="0"/>
            <a:ext cx="5232400" cy="6858000"/>
          </a:xfrm>
          <a:prstGeom prst="rect">
            <a:avLst/>
          </a:prstGeom>
          <a:solidFill>
            <a:srgbClr val="8121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solidFill>
                <a:prstClr val="white"/>
              </a:solidFill>
            </a:endParaRPr>
          </a:p>
        </p:txBody>
      </p:sp>
      <p:sp>
        <p:nvSpPr>
          <p:cNvPr id="7" name="Content Placeholder 2"/>
          <p:cNvSpPr>
            <a:spLocks noGrp="1"/>
          </p:cNvSpPr>
          <p:nvPr>
            <p:ph sz="quarter" idx="18"/>
          </p:nvPr>
        </p:nvSpPr>
        <p:spPr>
          <a:xfrm>
            <a:off x="5231904" y="4"/>
            <a:ext cx="6960096" cy="685799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10" name="Text Placeholder 8"/>
          <p:cNvSpPr>
            <a:spLocks noGrp="1"/>
          </p:cNvSpPr>
          <p:nvPr>
            <p:ph type="body" sz="quarter" idx="14"/>
          </p:nvPr>
        </p:nvSpPr>
        <p:spPr>
          <a:xfrm>
            <a:off x="407368" y="404665"/>
            <a:ext cx="4440493" cy="5976662"/>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bg1"/>
                </a:solidFill>
                <a:latin typeface="Arial" charset="0"/>
                <a:ea typeface="Arial" charset="0"/>
                <a:cs typeface="Arial" charset="0"/>
              </a:defRPr>
            </a:lvl1pPr>
            <a:lvl2pPr>
              <a:lnSpc>
                <a:spcPct val="100000"/>
              </a:lnSpc>
              <a:defRPr sz="2000" b="0" i="0">
                <a:solidFill>
                  <a:schemeClr val="bg1"/>
                </a:solidFill>
                <a:latin typeface="Arial" charset="0"/>
                <a:ea typeface="Arial" charset="0"/>
                <a:cs typeface="Arial" charset="0"/>
              </a:defRPr>
            </a:lvl2pPr>
            <a:lvl3pPr>
              <a:lnSpc>
                <a:spcPct val="100000"/>
              </a:lnSpc>
              <a:defRPr sz="2000" b="0" i="0">
                <a:solidFill>
                  <a:schemeClr val="bg1"/>
                </a:solidFill>
                <a:latin typeface="Arial" charset="0"/>
                <a:ea typeface="Arial" charset="0"/>
                <a:cs typeface="Arial" charset="0"/>
              </a:defRPr>
            </a:lvl3pPr>
            <a:lvl4pPr>
              <a:lnSpc>
                <a:spcPct val="100000"/>
              </a:lnSpc>
              <a:defRPr sz="2000" b="0" i="0">
                <a:solidFill>
                  <a:schemeClr val="bg1"/>
                </a:solidFill>
                <a:latin typeface="Arial" charset="0"/>
                <a:ea typeface="Arial" charset="0"/>
                <a:cs typeface="Arial" charset="0"/>
              </a:defRPr>
            </a:lvl4pPr>
            <a:lvl5pPr>
              <a:lnSpc>
                <a:spcPct val="100000"/>
              </a:lnSpc>
              <a:defRPr sz="2000" b="0" i="0">
                <a:solidFill>
                  <a:schemeClr val="bg1"/>
                </a:solidFill>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04468892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Purple impact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85AE661-92E7-41D7-B5F1-2F0AC879EB0E}"/>
              </a:ext>
            </a:extLst>
          </p:cNvPr>
          <p:cNvSpPr/>
          <p:nvPr userDrawn="1"/>
        </p:nvSpPr>
        <p:spPr>
          <a:xfrm>
            <a:off x="0" y="0"/>
            <a:ext cx="5232400" cy="6858000"/>
          </a:xfrm>
          <a:prstGeom prst="rect">
            <a:avLst/>
          </a:prstGeom>
          <a:solidFill>
            <a:srgbClr val="442B5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solidFill>
                <a:prstClr val="white"/>
              </a:solidFill>
            </a:endParaRPr>
          </a:p>
        </p:txBody>
      </p:sp>
      <p:sp>
        <p:nvSpPr>
          <p:cNvPr id="7" name="Content Placeholder 2"/>
          <p:cNvSpPr>
            <a:spLocks noGrp="1"/>
          </p:cNvSpPr>
          <p:nvPr>
            <p:ph sz="quarter" idx="18"/>
          </p:nvPr>
        </p:nvSpPr>
        <p:spPr>
          <a:xfrm>
            <a:off x="5231904" y="4"/>
            <a:ext cx="6960096" cy="685799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10" name="Text Placeholder 8"/>
          <p:cNvSpPr>
            <a:spLocks noGrp="1"/>
          </p:cNvSpPr>
          <p:nvPr>
            <p:ph type="body" sz="quarter" idx="14"/>
          </p:nvPr>
        </p:nvSpPr>
        <p:spPr>
          <a:xfrm>
            <a:off x="407368" y="404665"/>
            <a:ext cx="4440493" cy="5976662"/>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bg1"/>
                </a:solidFill>
                <a:latin typeface="Arial" charset="0"/>
                <a:ea typeface="Arial" charset="0"/>
                <a:cs typeface="Arial" charset="0"/>
              </a:defRPr>
            </a:lvl1pPr>
            <a:lvl2pPr>
              <a:lnSpc>
                <a:spcPct val="100000"/>
              </a:lnSpc>
              <a:defRPr sz="2000" b="0" i="0">
                <a:solidFill>
                  <a:schemeClr val="bg1"/>
                </a:solidFill>
                <a:latin typeface="Arial" charset="0"/>
                <a:ea typeface="Arial" charset="0"/>
                <a:cs typeface="Arial" charset="0"/>
              </a:defRPr>
            </a:lvl2pPr>
            <a:lvl3pPr>
              <a:lnSpc>
                <a:spcPct val="100000"/>
              </a:lnSpc>
              <a:defRPr sz="2000" b="0" i="0">
                <a:solidFill>
                  <a:schemeClr val="bg1"/>
                </a:solidFill>
                <a:latin typeface="Arial" charset="0"/>
                <a:ea typeface="Arial" charset="0"/>
                <a:cs typeface="Arial" charset="0"/>
              </a:defRPr>
            </a:lvl3pPr>
            <a:lvl4pPr>
              <a:lnSpc>
                <a:spcPct val="100000"/>
              </a:lnSpc>
              <a:defRPr sz="2000" b="0" i="0">
                <a:solidFill>
                  <a:schemeClr val="bg1"/>
                </a:solidFill>
                <a:latin typeface="Arial" charset="0"/>
                <a:ea typeface="Arial" charset="0"/>
                <a:cs typeface="Arial" charset="0"/>
              </a:defRPr>
            </a:lvl4pPr>
            <a:lvl5pPr>
              <a:lnSpc>
                <a:spcPct val="100000"/>
              </a:lnSpc>
              <a:defRPr sz="2000" b="0" i="0">
                <a:solidFill>
                  <a:schemeClr val="bg1"/>
                </a:solidFill>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9924107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Red impact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E71742-9B42-47B7-9458-AC626A846243}"/>
              </a:ext>
            </a:extLst>
          </p:cNvPr>
          <p:cNvSpPr/>
          <p:nvPr userDrawn="1"/>
        </p:nvSpPr>
        <p:spPr>
          <a:xfrm>
            <a:off x="0" y="0"/>
            <a:ext cx="5232400" cy="6858000"/>
          </a:xfrm>
          <a:prstGeom prst="rect">
            <a:avLst/>
          </a:prstGeom>
          <a:solidFill>
            <a:srgbClr val="820E2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solidFill>
                <a:prstClr val="white"/>
              </a:solidFill>
            </a:endParaRPr>
          </a:p>
        </p:txBody>
      </p:sp>
      <p:sp>
        <p:nvSpPr>
          <p:cNvPr id="7" name="Content Placeholder 2"/>
          <p:cNvSpPr>
            <a:spLocks noGrp="1"/>
          </p:cNvSpPr>
          <p:nvPr>
            <p:ph sz="quarter" idx="18"/>
          </p:nvPr>
        </p:nvSpPr>
        <p:spPr>
          <a:xfrm>
            <a:off x="5231904" y="4"/>
            <a:ext cx="6960096" cy="685799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10" name="Text Placeholder 8"/>
          <p:cNvSpPr>
            <a:spLocks noGrp="1"/>
          </p:cNvSpPr>
          <p:nvPr>
            <p:ph type="body" sz="quarter" idx="14"/>
          </p:nvPr>
        </p:nvSpPr>
        <p:spPr>
          <a:xfrm>
            <a:off x="407368" y="404665"/>
            <a:ext cx="4440493" cy="5976662"/>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bg1"/>
                </a:solidFill>
                <a:latin typeface="Arial" charset="0"/>
                <a:ea typeface="Arial" charset="0"/>
                <a:cs typeface="Arial" charset="0"/>
              </a:defRPr>
            </a:lvl1pPr>
            <a:lvl2pPr>
              <a:lnSpc>
                <a:spcPct val="100000"/>
              </a:lnSpc>
              <a:defRPr sz="2000" b="0" i="0">
                <a:solidFill>
                  <a:schemeClr val="bg1"/>
                </a:solidFill>
                <a:latin typeface="Arial" charset="0"/>
                <a:ea typeface="Arial" charset="0"/>
                <a:cs typeface="Arial" charset="0"/>
              </a:defRPr>
            </a:lvl2pPr>
            <a:lvl3pPr>
              <a:lnSpc>
                <a:spcPct val="100000"/>
              </a:lnSpc>
              <a:defRPr sz="2000" b="0" i="0">
                <a:solidFill>
                  <a:schemeClr val="bg1"/>
                </a:solidFill>
                <a:latin typeface="Arial" charset="0"/>
                <a:ea typeface="Arial" charset="0"/>
                <a:cs typeface="Arial" charset="0"/>
              </a:defRPr>
            </a:lvl3pPr>
            <a:lvl4pPr>
              <a:lnSpc>
                <a:spcPct val="100000"/>
              </a:lnSpc>
              <a:defRPr sz="2000" b="0" i="0">
                <a:solidFill>
                  <a:schemeClr val="bg1"/>
                </a:solidFill>
                <a:latin typeface="Arial" charset="0"/>
                <a:ea typeface="Arial" charset="0"/>
                <a:cs typeface="Arial" charset="0"/>
              </a:defRPr>
            </a:lvl4pPr>
            <a:lvl5pPr>
              <a:lnSpc>
                <a:spcPct val="100000"/>
              </a:lnSpc>
              <a:defRPr sz="2000" b="0" i="0">
                <a:solidFill>
                  <a:schemeClr val="bg1"/>
                </a:solidFill>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7036942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Yellow impact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C2D500-F7E9-4151-B8A2-57C52468DF55}"/>
              </a:ext>
            </a:extLst>
          </p:cNvPr>
          <p:cNvSpPr/>
          <p:nvPr userDrawn="1"/>
        </p:nvSpPr>
        <p:spPr>
          <a:xfrm>
            <a:off x="6959600" y="0"/>
            <a:ext cx="5232400" cy="6858000"/>
          </a:xfrm>
          <a:prstGeom prst="rect">
            <a:avLst/>
          </a:prstGeom>
          <a:solidFill>
            <a:srgbClr val="DD7A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solidFill>
                <a:prstClr val="white"/>
              </a:solidFill>
            </a:endParaRPr>
          </a:p>
        </p:txBody>
      </p:sp>
      <p:sp>
        <p:nvSpPr>
          <p:cNvPr id="7" name="Content Placeholder 2"/>
          <p:cNvSpPr>
            <a:spLocks noGrp="1"/>
          </p:cNvSpPr>
          <p:nvPr>
            <p:ph sz="quarter" idx="18"/>
          </p:nvPr>
        </p:nvSpPr>
        <p:spPr>
          <a:xfrm>
            <a:off x="5231904" y="4"/>
            <a:ext cx="6960096" cy="685799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10" name="Text Placeholder 8"/>
          <p:cNvSpPr>
            <a:spLocks noGrp="1"/>
          </p:cNvSpPr>
          <p:nvPr>
            <p:ph type="body" sz="quarter" idx="14"/>
          </p:nvPr>
        </p:nvSpPr>
        <p:spPr>
          <a:xfrm>
            <a:off x="407368" y="404665"/>
            <a:ext cx="4440493" cy="5976662"/>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bg1"/>
                </a:solidFill>
                <a:latin typeface="Arial" charset="0"/>
                <a:ea typeface="Arial" charset="0"/>
                <a:cs typeface="Arial" charset="0"/>
              </a:defRPr>
            </a:lvl1pPr>
            <a:lvl2pPr>
              <a:lnSpc>
                <a:spcPct val="100000"/>
              </a:lnSpc>
              <a:defRPr sz="2000" b="0" i="0">
                <a:solidFill>
                  <a:schemeClr val="bg1"/>
                </a:solidFill>
                <a:latin typeface="Arial" charset="0"/>
                <a:ea typeface="Arial" charset="0"/>
                <a:cs typeface="Arial" charset="0"/>
              </a:defRPr>
            </a:lvl2pPr>
            <a:lvl3pPr>
              <a:lnSpc>
                <a:spcPct val="100000"/>
              </a:lnSpc>
              <a:defRPr sz="2000" b="0" i="0">
                <a:solidFill>
                  <a:schemeClr val="bg1"/>
                </a:solidFill>
                <a:latin typeface="Arial" charset="0"/>
                <a:ea typeface="Arial" charset="0"/>
                <a:cs typeface="Arial" charset="0"/>
              </a:defRPr>
            </a:lvl3pPr>
            <a:lvl4pPr>
              <a:lnSpc>
                <a:spcPct val="100000"/>
              </a:lnSpc>
              <a:defRPr sz="2000" b="0" i="0">
                <a:solidFill>
                  <a:schemeClr val="bg1"/>
                </a:solidFill>
                <a:latin typeface="Arial" charset="0"/>
                <a:ea typeface="Arial" charset="0"/>
                <a:cs typeface="Arial" charset="0"/>
              </a:defRPr>
            </a:lvl4pPr>
            <a:lvl5pPr>
              <a:lnSpc>
                <a:spcPct val="100000"/>
              </a:lnSpc>
              <a:defRPr sz="2000" b="0" i="0">
                <a:solidFill>
                  <a:schemeClr val="bg1"/>
                </a:solidFill>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6206996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B5A9F6F-BA1C-4BA0-B5F8-118E48E8FFB2}"/>
              </a:ext>
            </a:extLst>
          </p:cNvPr>
          <p:cNvSpPr/>
          <p:nvPr userDrawn="1"/>
        </p:nvSpPr>
        <p:spPr>
          <a:xfrm>
            <a:off x="262469" y="188914"/>
            <a:ext cx="1608667" cy="1368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prstClr val="white"/>
              </a:solidFill>
            </a:endParaRPr>
          </a:p>
        </p:txBody>
      </p:sp>
      <p:pic>
        <p:nvPicPr>
          <p:cNvPr id="3" name="Picture 9">
            <a:extLst>
              <a:ext uri="{FF2B5EF4-FFF2-40B4-BE49-F238E27FC236}">
                <a16:creationId xmlns:a16="http://schemas.microsoft.com/office/drawing/2014/main" id="{9130ECE4-5D3C-42EB-BE1C-E16629FC5D9E}"/>
              </a:ext>
            </a:extLst>
          </p:cNvPr>
          <p:cNvPicPr>
            <a:picLocks/>
          </p:cNvPicPr>
          <p:nvPr userDrawn="1"/>
        </p:nvPicPr>
        <p:blipFill>
          <a:blip r:embed="rId2">
            <a:extLst>
              <a:ext uri="{28A0092B-C50C-407E-A947-70E740481C1C}">
                <a14:useLocalDpi xmlns:a14="http://schemas.microsoft.com/office/drawing/2010/main"/>
              </a:ext>
            </a:extLst>
          </a:blip>
          <a:srcRect/>
          <a:stretch>
            <a:fillRect/>
          </a:stretch>
        </p:blipFill>
        <p:spPr bwMode="auto">
          <a:xfrm>
            <a:off x="935570" y="1517650"/>
            <a:ext cx="3409951" cy="255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0">
            <a:extLst>
              <a:ext uri="{FF2B5EF4-FFF2-40B4-BE49-F238E27FC236}">
                <a16:creationId xmlns:a16="http://schemas.microsoft.com/office/drawing/2014/main" id="{70C6499B-EB0B-4F3F-9665-3AB2ED68E072}"/>
              </a:ext>
            </a:extLst>
          </p:cNvPr>
          <p:cNvPicPr>
            <a:picLocks noChangeAspect="1"/>
          </p:cNvPicPr>
          <p:nvPr userDrawn="1"/>
        </p:nvPicPr>
        <p:blipFill>
          <a:blip r:embed="rId3">
            <a:extLst>
              <a:ext uri="{28A0092B-C50C-407E-A947-70E740481C1C}">
                <a14:useLocalDpi xmlns:a14="http://schemas.microsoft.com/office/drawing/2010/main"/>
              </a:ext>
            </a:extLst>
          </a:blip>
          <a:srcRect/>
          <a:stretch>
            <a:fillRect/>
          </a:stretch>
        </p:blipFill>
        <p:spPr bwMode="auto">
          <a:xfrm>
            <a:off x="4656668" y="4076700"/>
            <a:ext cx="4411133" cy="183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1">
            <a:extLst>
              <a:ext uri="{FF2B5EF4-FFF2-40B4-BE49-F238E27FC236}">
                <a16:creationId xmlns:a16="http://schemas.microsoft.com/office/drawing/2014/main" id="{1FC1CA3C-A340-4115-9D9E-82B8FA8E1B43}"/>
              </a:ext>
            </a:extLst>
          </p:cNvPr>
          <p:cNvSpPr txBox="1">
            <a:spLocks noChangeArrowheads="1"/>
          </p:cNvSpPr>
          <p:nvPr userDrawn="1"/>
        </p:nvSpPr>
        <p:spPr bwMode="auto">
          <a:xfrm>
            <a:off x="4811185" y="2505075"/>
            <a:ext cx="6373283" cy="584200"/>
          </a:xfrm>
          <a:prstGeom prst="rect">
            <a:avLst/>
          </a:prstGeom>
          <a:noFill/>
          <a:ln>
            <a:noFill/>
          </a:ln>
        </p:spPr>
        <p:txBody>
          <a:bodyP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fontAlgn="base">
              <a:spcBef>
                <a:spcPct val="0"/>
              </a:spcBef>
              <a:spcAft>
                <a:spcPct val="0"/>
              </a:spcAft>
              <a:defRPr/>
            </a:pPr>
            <a:r>
              <a:rPr lang="en-GB" altLang="x-none" sz="3200" b="1">
                <a:solidFill>
                  <a:srgbClr val="0C406D"/>
                </a:solidFill>
                <a:latin typeface="Arial" charset="0"/>
                <a:ea typeface="Arial" charset="0"/>
                <a:cs typeface="Arial" charset="0"/>
              </a:rPr>
              <a:t>www.cranfield.ac.uk</a:t>
            </a:r>
          </a:p>
        </p:txBody>
      </p:sp>
      <p:sp>
        <p:nvSpPr>
          <p:cNvPr id="6" name="TextBox 12">
            <a:extLst>
              <a:ext uri="{FF2B5EF4-FFF2-40B4-BE49-F238E27FC236}">
                <a16:creationId xmlns:a16="http://schemas.microsoft.com/office/drawing/2014/main" id="{2FE80A42-A63F-4A05-B07C-27D72E53F161}"/>
              </a:ext>
            </a:extLst>
          </p:cNvPr>
          <p:cNvSpPr txBox="1">
            <a:spLocks noChangeArrowheads="1"/>
          </p:cNvSpPr>
          <p:nvPr userDrawn="1"/>
        </p:nvSpPr>
        <p:spPr bwMode="auto">
          <a:xfrm>
            <a:off x="4811187" y="3411543"/>
            <a:ext cx="6047316" cy="52387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defRPr/>
            </a:pPr>
            <a:r>
              <a:rPr lang="en-GB" altLang="en-US" sz="2800" b="1">
                <a:solidFill>
                  <a:srgbClr val="0099C4"/>
                </a:solidFill>
                <a:latin typeface="Arial" panose="020B0604020202020204" pitchFamily="34" charset="0"/>
                <a:cs typeface="Arial" panose="020B0604020202020204" pitchFamily="34" charset="0"/>
              </a:rPr>
              <a:t>T: +44 (0)1234 750111</a:t>
            </a:r>
            <a:endParaRPr lang="en-US" altLang="en-US" sz="2800" b="1">
              <a:solidFill>
                <a:srgbClr val="0099C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7386366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Presentation or Chapter Title">
    <p:spTree>
      <p:nvGrpSpPr>
        <p:cNvPr id="1" name=""/>
        <p:cNvGrpSpPr/>
        <p:nvPr/>
      </p:nvGrpSpPr>
      <p:grpSpPr>
        <a:xfrm>
          <a:off x="0" y="0"/>
          <a:ext cx="0" cy="0"/>
          <a:chOff x="0" y="0"/>
          <a:chExt cx="0" cy="0"/>
        </a:xfrm>
      </p:grpSpPr>
      <p:sp>
        <p:nvSpPr>
          <p:cNvPr id="5" name="Text Placeholder 17"/>
          <p:cNvSpPr txBox="1"/>
          <p:nvPr userDrawn="1"/>
        </p:nvSpPr>
        <p:spPr>
          <a:xfrm>
            <a:off x="4872570" y="6021393"/>
            <a:ext cx="6263217" cy="503237"/>
          </a:xfrm>
          <a:prstGeom prst="rect">
            <a:avLst/>
          </a:prstGeom>
        </p:spPr>
        <p:txBody>
          <a:bodyPr anchor="ctr"/>
          <a:lstStyle>
            <a:lvl1pPr marL="0" indent="0" algn="l" defTabSz="914400" rtl="0" eaLnBrk="1" latinLnBrk="0" hangingPunct="1">
              <a:spcBef>
                <a:spcPct val="20000"/>
              </a:spcBef>
              <a:buClr>
                <a:srgbClr val="00B0F0"/>
              </a:buClr>
              <a:buFont typeface="Arial" panose="020B0604020202020204" pitchFamily="34" charset="0"/>
              <a:buNone/>
              <a:defRPr sz="2200" b="1" kern="1200" baseline="0">
                <a:solidFill>
                  <a:srgbClr val="091932"/>
                </a:solidFill>
                <a:latin typeface="Arial" panose="020B0604020202020204" pitchFamily="34" charset="0"/>
                <a:ea typeface="+mn-ea"/>
                <a:cs typeface="Arial" panose="020B0604020202020204" pitchFamily="34" charset="0"/>
              </a:defRPr>
            </a:lvl1pPr>
            <a:lvl2pPr marL="800100" indent="-342900" algn="l" defTabSz="914400" rtl="0" eaLnBrk="1" latinLnBrk="0" hangingPunct="1">
              <a:spcBef>
                <a:spcPct val="20000"/>
              </a:spcBef>
              <a:buClr>
                <a:srgbClr val="00B0F0"/>
              </a:buClr>
              <a:buFont typeface="Arial" panose="020B0604020202020204" pitchFamily="34" charset="0"/>
              <a:buChar char="•"/>
              <a:defRPr sz="2000" kern="1200">
                <a:solidFill>
                  <a:srgbClr val="666666"/>
                </a:solidFill>
                <a:latin typeface="Arial" panose="020B0604020202020204" pitchFamily="34" charset="0"/>
                <a:ea typeface="+mn-ea"/>
                <a:cs typeface="Arial" panose="020B0604020202020204" pitchFamily="34" charset="0"/>
              </a:defRPr>
            </a:lvl2pPr>
            <a:lvl3pPr marL="1257300" indent="-342900" algn="l" defTabSz="914400" rtl="0" eaLnBrk="1" latinLnBrk="0" hangingPunct="1">
              <a:spcBef>
                <a:spcPct val="20000"/>
              </a:spcBef>
              <a:buClr>
                <a:srgbClr val="00B0F0"/>
              </a:buClr>
              <a:buFont typeface="Courier New" panose="02070309020205020404" charset="0"/>
              <a:buChar char="o"/>
              <a:defRPr sz="2000" kern="1200">
                <a:solidFill>
                  <a:srgbClr val="666666"/>
                </a:solidFill>
                <a:latin typeface="Arial" panose="020B0604020202020204" pitchFamily="34" charset="0"/>
                <a:ea typeface="+mn-ea"/>
                <a:cs typeface="Arial" panose="020B0604020202020204" pitchFamily="34" charset="0"/>
              </a:defRPr>
            </a:lvl3pPr>
            <a:lvl4pPr marL="1714500" indent="-342900" algn="l" defTabSz="914400" rtl="0" eaLnBrk="1" latinLnBrk="0" hangingPunct="1">
              <a:spcBef>
                <a:spcPct val="20000"/>
              </a:spcBef>
              <a:buClr>
                <a:srgbClr val="00B0F0"/>
              </a:buClr>
              <a:buFont typeface="Wingdings" panose="05000000000000000000" pitchFamily="2" charset="2"/>
              <a:buChar char="§"/>
              <a:defRPr sz="2000" kern="1200">
                <a:solidFill>
                  <a:srgbClr val="666666"/>
                </a:solidFill>
                <a:latin typeface="Arial" panose="020B0604020202020204" pitchFamily="34" charset="0"/>
                <a:ea typeface="+mn-ea"/>
                <a:cs typeface="Arial" panose="020B0604020202020204" pitchFamily="34" charset="0"/>
              </a:defRPr>
            </a:lvl4pPr>
            <a:lvl5pPr marL="2171700" indent="-342900" algn="l" defTabSz="914400" rtl="0" eaLnBrk="1" latinLnBrk="0" hangingPunct="1">
              <a:spcBef>
                <a:spcPct val="20000"/>
              </a:spcBef>
              <a:buClr>
                <a:srgbClr val="00B0F0"/>
              </a:buClr>
              <a:buFont typeface=".HelveticaNeueDeskInterface-Regular" charset="0"/>
              <a:buChar char="-"/>
              <a:defRPr sz="2000" kern="1200">
                <a:solidFill>
                  <a:srgbClr val="666666"/>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defRPr/>
            </a:pPr>
            <a:r>
              <a:rPr lang="en-GB" sz="1800" b="0"/>
              <a:t>www.cranfield.ac.uk</a:t>
            </a:r>
          </a:p>
        </p:txBody>
      </p:sp>
      <p:sp>
        <p:nvSpPr>
          <p:cNvPr id="6" name="Rectangle 5"/>
          <p:cNvSpPr/>
          <p:nvPr userDrawn="1"/>
        </p:nvSpPr>
        <p:spPr>
          <a:xfrm>
            <a:off x="262469" y="188914"/>
            <a:ext cx="1608667" cy="1368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prstClr val="white"/>
              </a:solidFill>
            </a:endParaRPr>
          </a:p>
        </p:txBody>
      </p:sp>
      <p:pic>
        <p:nvPicPr>
          <p:cNvPr id="7" name="Picture 10"/>
          <p:cNvPicPr/>
          <p:nvPr userDrawn="1"/>
        </p:nvPicPr>
        <p:blipFill>
          <a:blip r:embed="rId2">
            <a:extLst>
              <a:ext uri="{28A0092B-C50C-407E-A947-70E740481C1C}">
                <a14:useLocalDpi xmlns:a14="http://schemas.microsoft.com/office/drawing/2010/main"/>
              </a:ext>
            </a:extLst>
          </a:blip>
          <a:srcRect/>
          <a:stretch>
            <a:fillRect/>
          </a:stretch>
        </p:blipFill>
        <p:spPr bwMode="auto">
          <a:xfrm>
            <a:off x="935570" y="1517650"/>
            <a:ext cx="3409951" cy="255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Placeholder 8"/>
          <p:cNvSpPr>
            <a:spLocks noGrp="1"/>
          </p:cNvSpPr>
          <p:nvPr>
            <p:ph type="body" sz="quarter" idx="10"/>
          </p:nvPr>
        </p:nvSpPr>
        <p:spPr>
          <a:xfrm>
            <a:off x="4871864" y="1700460"/>
            <a:ext cx="6264696" cy="2160588"/>
          </a:xfrm>
          <a:prstGeom prst="rect">
            <a:avLst/>
          </a:prstGeom>
        </p:spPr>
        <p:txBody>
          <a:bodyPr anchor="ctr">
            <a:normAutofit/>
          </a:bodyPr>
          <a:lstStyle>
            <a:lvl1pPr marL="0" indent="0">
              <a:buNone/>
              <a:defRPr sz="2800" b="1" i="0">
                <a:solidFill>
                  <a:srgbClr val="0C406D"/>
                </a:solidFill>
                <a:latin typeface="Arial" panose="020B0604020202020204" pitchFamily="34" charset="0"/>
                <a:ea typeface="Arial" panose="020B0604020202020204" pitchFamily="34" charset="0"/>
                <a:cs typeface="Arial" panose="020B0604020202020204" pitchFamily="34" charset="0"/>
              </a:defRPr>
            </a:lvl1pPr>
          </a:lstStyle>
          <a:p>
            <a:pPr lvl="0"/>
            <a:r>
              <a:rPr lang="en-US"/>
              <a:t>Click to edit Master text styles</a:t>
            </a:r>
          </a:p>
        </p:txBody>
      </p:sp>
      <p:sp>
        <p:nvSpPr>
          <p:cNvPr id="11" name="Text Placeholder 8"/>
          <p:cNvSpPr>
            <a:spLocks noGrp="1"/>
          </p:cNvSpPr>
          <p:nvPr>
            <p:ph type="body" sz="quarter" idx="11"/>
          </p:nvPr>
        </p:nvSpPr>
        <p:spPr>
          <a:xfrm>
            <a:off x="4871864" y="4149080"/>
            <a:ext cx="6264696" cy="792088"/>
          </a:xfrm>
          <a:prstGeom prst="rect">
            <a:avLst/>
          </a:prstGeom>
        </p:spPr>
        <p:txBody>
          <a:bodyPr anchor="ctr">
            <a:normAutofit/>
          </a:bodyPr>
          <a:lstStyle>
            <a:lvl1pPr marL="0" indent="0">
              <a:buNone/>
              <a:defRPr sz="2000" b="1" i="0">
                <a:solidFill>
                  <a:srgbClr val="0099C4"/>
                </a:solidFill>
                <a:latin typeface="Arial" panose="020B0604020202020204" pitchFamily="34" charset="0"/>
                <a:ea typeface="Arial" panose="020B0604020202020204" pitchFamily="34" charset="0"/>
                <a:cs typeface="Arial" panose="020B0604020202020204" pitchFamily="34" charset="0"/>
              </a:defRPr>
            </a:lvl1pPr>
          </a:lstStyle>
          <a:p>
            <a:pPr lvl="0"/>
            <a:r>
              <a:rPr lang="en-US"/>
              <a:t>Click to edit Master text styles</a:t>
            </a:r>
          </a:p>
        </p:txBody>
      </p:sp>
      <p:sp>
        <p:nvSpPr>
          <p:cNvPr id="13" name="Text Placeholder 8"/>
          <p:cNvSpPr>
            <a:spLocks noGrp="1"/>
          </p:cNvSpPr>
          <p:nvPr>
            <p:ph type="body" sz="quarter" idx="12"/>
          </p:nvPr>
        </p:nvSpPr>
        <p:spPr>
          <a:xfrm>
            <a:off x="4873469" y="5229200"/>
            <a:ext cx="6264696" cy="504056"/>
          </a:xfrm>
          <a:prstGeom prst="rect">
            <a:avLst/>
          </a:prstGeom>
        </p:spPr>
        <p:txBody>
          <a:bodyPr anchor="ctr">
            <a:normAutofit/>
          </a:bodyPr>
          <a:lstStyle>
            <a:lvl1pPr marL="0" indent="0">
              <a:buNone/>
              <a:defRPr sz="1800" b="1" i="0">
                <a:solidFill>
                  <a:schemeClr val="tx1"/>
                </a:solidFill>
                <a:latin typeface="Arial" panose="020B0604020202020204" pitchFamily="34" charset="0"/>
                <a:ea typeface="Arial" panose="020B0604020202020204" pitchFamily="34" charset="0"/>
                <a:cs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34897442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Content and Image (Pink)">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7277" y="365129"/>
            <a:ext cx="7249299" cy="1325563"/>
          </a:xfrm>
          <a:prstGeom prst="rect">
            <a:avLst/>
          </a:prstGeom>
        </p:spPr>
        <p:txBody>
          <a:bodyPr/>
          <a:lstStyle>
            <a:lvl1pPr>
              <a:lnSpc>
                <a:spcPct val="100000"/>
              </a:lnSpc>
              <a:defRPr b="1">
                <a:solidFill>
                  <a:srgbClr val="0A406C"/>
                </a:solidFill>
              </a:defRPr>
            </a:lvl1pPr>
          </a:lstStyle>
          <a:p>
            <a:r>
              <a:rPr lang="en-GB"/>
              <a:t>Slide title</a:t>
            </a:r>
            <a:endParaRPr lang="en-US"/>
          </a:p>
        </p:txBody>
      </p:sp>
      <p:sp>
        <p:nvSpPr>
          <p:cNvPr id="3" name="Content Placeholder 2"/>
          <p:cNvSpPr>
            <a:spLocks noGrp="1"/>
          </p:cNvSpPr>
          <p:nvPr>
            <p:ph idx="1" hasCustomPrompt="1"/>
          </p:nvPr>
        </p:nvSpPr>
        <p:spPr>
          <a:xfrm>
            <a:off x="407281" y="2795757"/>
            <a:ext cx="7249297" cy="3381211"/>
          </a:xfrm>
          <a:prstGeom prst="rect">
            <a:avLst/>
          </a:prstGeom>
        </p:spPr>
        <p:txBody>
          <a:bodyPr/>
          <a:lstStyle>
            <a:lvl1pPr>
              <a:lnSpc>
                <a:spcPct val="100000"/>
              </a:lnSpc>
              <a:defRPr>
                <a:solidFill>
                  <a:srgbClr val="081830"/>
                </a:solidFill>
              </a:defRPr>
            </a:lvl1pPr>
            <a:lvl2pPr>
              <a:lnSpc>
                <a:spcPct val="100000"/>
              </a:lnSpc>
              <a:defRPr>
                <a:solidFill>
                  <a:srgbClr val="081830"/>
                </a:solidFill>
              </a:defRPr>
            </a:lvl2pPr>
            <a:lvl3pPr>
              <a:lnSpc>
                <a:spcPct val="100000"/>
              </a:lnSpc>
              <a:defRPr>
                <a:solidFill>
                  <a:srgbClr val="081830"/>
                </a:solidFill>
              </a:defRPr>
            </a:lvl3pPr>
            <a:lvl4pPr>
              <a:lnSpc>
                <a:spcPct val="100000"/>
              </a:lnSpc>
              <a:defRPr>
                <a:solidFill>
                  <a:srgbClr val="081830"/>
                </a:solidFill>
              </a:defRPr>
            </a:lvl4pPr>
            <a:lvl5pPr>
              <a:lnSpc>
                <a:spcPct val="100000"/>
              </a:lnSpc>
              <a:defRPr>
                <a:solidFill>
                  <a:srgbClr val="081830"/>
                </a:solidFill>
              </a:defRPr>
            </a:lvl5pPr>
          </a:lstStyle>
          <a:p>
            <a:pPr lvl="0"/>
            <a:r>
              <a:rPr lang="en-GB"/>
              <a:t>Click to add body text</a:t>
            </a:r>
          </a:p>
          <a:p>
            <a:pPr lvl="1"/>
            <a:r>
              <a:rPr lang="en-GB"/>
              <a:t>Second level</a:t>
            </a:r>
          </a:p>
          <a:p>
            <a:pPr lvl="2"/>
            <a:r>
              <a:rPr lang="en-GB"/>
              <a:t>Third level</a:t>
            </a:r>
          </a:p>
          <a:p>
            <a:pPr lvl="3"/>
            <a:r>
              <a:rPr lang="en-GB"/>
              <a:t>Fourth level</a:t>
            </a:r>
          </a:p>
          <a:p>
            <a:pPr lvl="4"/>
            <a:r>
              <a:rPr lang="en-GB"/>
              <a:t>Fifth level</a:t>
            </a:r>
            <a:endParaRPr lang="en-US"/>
          </a:p>
        </p:txBody>
      </p:sp>
      <p:sp>
        <p:nvSpPr>
          <p:cNvPr id="9" name="Text Placeholder 8">
            <a:extLst>
              <a:ext uri="{FF2B5EF4-FFF2-40B4-BE49-F238E27FC236}">
                <a16:creationId xmlns:a16="http://schemas.microsoft.com/office/drawing/2014/main" id="{13989198-0118-0A4C-85EB-6E6554187995}"/>
              </a:ext>
            </a:extLst>
          </p:cNvPr>
          <p:cNvSpPr>
            <a:spLocks noGrp="1"/>
          </p:cNvSpPr>
          <p:nvPr>
            <p:ph type="body" sz="quarter" idx="10" hasCustomPrompt="1"/>
          </p:nvPr>
        </p:nvSpPr>
        <p:spPr>
          <a:xfrm>
            <a:off x="407277" y="1823409"/>
            <a:ext cx="7249299" cy="806285"/>
          </a:xfrm>
          <a:prstGeom prst="rect">
            <a:avLst/>
          </a:prstGeom>
          <a:noFill/>
        </p:spPr>
        <p:txBody>
          <a:bodyPr/>
          <a:lstStyle>
            <a:lvl1pPr marL="0" indent="0">
              <a:lnSpc>
                <a:spcPct val="100000"/>
              </a:lnSpc>
              <a:buNone/>
              <a:defRPr b="1">
                <a:solidFill>
                  <a:srgbClr val="811F42"/>
                </a:solidFill>
              </a:defRPr>
            </a:lvl1pPr>
          </a:lstStyle>
          <a:p>
            <a:pPr lvl="0"/>
            <a:r>
              <a:rPr lang="en-US"/>
              <a:t>Click to add a </a:t>
            </a:r>
            <a:r>
              <a:rPr lang="en-US" err="1"/>
              <a:t>subheader</a:t>
            </a:r>
            <a:endParaRPr lang="en-US"/>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a:solidFill>
                  <a:srgbClr val="0A406C"/>
                </a:solidFill>
              </a:rPr>
              <a:t>© Cranfield University </a:t>
            </a:r>
            <a:fld id="{9F749477-C6E1-0848-80BB-E9ECD956F19F}" type="datetime6">
              <a:rPr lang="en-GB" sz="600" smtClean="0">
                <a:solidFill>
                  <a:srgbClr val="0A406C"/>
                </a:solidFill>
              </a:rPr>
              <a:t>October 25</a:t>
            </a:fld>
            <a:endParaRPr lang="en-US" sz="600">
              <a:solidFill>
                <a:srgbClr val="0A406C"/>
              </a:solidFill>
            </a:endParaRPr>
          </a:p>
        </p:txBody>
      </p:sp>
      <p:sp>
        <p:nvSpPr>
          <p:cNvPr id="11" name="Freeform 10">
            <a:extLst>
              <a:ext uri="{FF2B5EF4-FFF2-40B4-BE49-F238E27FC236}">
                <a16:creationId xmlns:a16="http://schemas.microsoft.com/office/drawing/2014/main" id="{5EB8795B-7D51-8148-9BA2-EE835AD4D29A}"/>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D0366E"/>
              </a:gs>
              <a:gs pos="54000">
                <a:srgbClr val="811F42"/>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2" name="Freeform 11">
            <a:extLst>
              <a:ext uri="{FF2B5EF4-FFF2-40B4-BE49-F238E27FC236}">
                <a16:creationId xmlns:a16="http://schemas.microsoft.com/office/drawing/2014/main" id="{C5F39A31-6295-A64B-8B7B-11AD08FE2CAC}"/>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5" name="Oval 14">
            <a:extLst>
              <a:ext uri="{FF2B5EF4-FFF2-40B4-BE49-F238E27FC236}">
                <a16:creationId xmlns:a16="http://schemas.microsoft.com/office/drawing/2014/main" id="{8336DF81-077D-0C46-8790-E9162B5E0AAF}"/>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7" name="Picture 16">
            <a:extLst>
              <a:ext uri="{FF2B5EF4-FFF2-40B4-BE49-F238E27FC236}">
                <a16:creationId xmlns:a16="http://schemas.microsoft.com/office/drawing/2014/main" id="{B4635852-0843-5540-B1C7-972A21FD55F8}"/>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1" name="Picture Placeholder 20">
            <a:extLst>
              <a:ext uri="{FF2B5EF4-FFF2-40B4-BE49-F238E27FC236}">
                <a16:creationId xmlns:a16="http://schemas.microsoft.com/office/drawing/2014/main" id="{3892CB3B-2A2D-834B-B4C1-FB083428549C}"/>
              </a:ext>
            </a:extLst>
          </p:cNvPr>
          <p:cNvSpPr>
            <a:spLocks noGrp="1"/>
          </p:cNvSpPr>
          <p:nvPr>
            <p:ph type="pic" sz="quarter" idx="12" hasCustomPrompt="1"/>
          </p:nvPr>
        </p:nvSpPr>
        <p:spPr>
          <a:xfrm>
            <a:off x="7891468" y="0"/>
            <a:ext cx="4300537" cy="6858000"/>
          </a:xfrm>
          <a:custGeom>
            <a:avLst/>
            <a:gdLst>
              <a:gd name="connsiteX0" fmla="*/ 0 w 4300537"/>
              <a:gd name="connsiteY0" fmla="*/ 0 h 6858000"/>
              <a:gd name="connsiteX1" fmla="*/ 1038228 w 4300537"/>
              <a:gd name="connsiteY1" fmla="*/ 0 h 6858000"/>
              <a:gd name="connsiteX2" fmla="*/ 4300537 w 4300537"/>
              <a:gd name="connsiteY2" fmla="*/ 3262309 h 6858000"/>
              <a:gd name="connsiteX3" fmla="*/ 4300537 w 4300537"/>
              <a:gd name="connsiteY3" fmla="*/ 6858000 h 6858000"/>
              <a:gd name="connsiteX4" fmla="*/ 0 w 4300537"/>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0537" h="6858000">
                <a:moveTo>
                  <a:pt x="0" y="0"/>
                </a:moveTo>
                <a:lnTo>
                  <a:pt x="1038228" y="0"/>
                </a:lnTo>
                <a:lnTo>
                  <a:pt x="4300537" y="3262309"/>
                </a:lnTo>
                <a:lnTo>
                  <a:pt x="4300537" y="6858000"/>
                </a:lnTo>
                <a:lnTo>
                  <a:pt x="0" y="6858000"/>
                </a:lnTo>
                <a:close/>
              </a:path>
            </a:pathLst>
          </a:custGeom>
          <a:solidFill>
            <a:srgbClr val="D0366E"/>
          </a:solidFill>
        </p:spPr>
        <p:txBody>
          <a:bodyPr wrap="square" anchor="b">
            <a:noAutofit/>
          </a:bodyPr>
          <a:lstStyle/>
          <a:p>
            <a:r>
              <a:rPr lang="en-US"/>
              <a:t>Click icon to add image here</a:t>
            </a:r>
          </a:p>
        </p:txBody>
      </p:sp>
      <p:sp>
        <p:nvSpPr>
          <p:cNvPr id="22" name="Picture Placeholder 21">
            <a:extLst>
              <a:ext uri="{FF2B5EF4-FFF2-40B4-BE49-F238E27FC236}">
                <a16:creationId xmlns:a16="http://schemas.microsoft.com/office/drawing/2014/main" id="{0A99EE12-D248-5F44-B270-7964E7FA6F4E}"/>
              </a:ext>
            </a:extLst>
          </p:cNvPr>
          <p:cNvSpPr>
            <a:spLocks noGrp="1"/>
          </p:cNvSpPr>
          <p:nvPr>
            <p:ph type="pic" sz="quarter" idx="13"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a:t>Change logo (optional)</a:t>
            </a:r>
          </a:p>
        </p:txBody>
      </p:sp>
    </p:spTree>
    <p:extLst>
      <p:ext uri="{BB962C8B-B14F-4D97-AF65-F5344CB8AC3E}">
        <p14:creationId xmlns:p14="http://schemas.microsoft.com/office/powerpoint/2010/main" val="2567622175"/>
      </p:ext>
    </p:extLst>
  </p:cSld>
  <p:clrMapOvr>
    <a:overrideClrMapping bg1="lt1" tx1="dk1" bg2="lt2" tx2="dk2" accent1="accent1" accent2="accent2" accent3="accent3" accent4="accent4" accent5="accent5" accent6="accent6" hlink="hlink" folHlink="folHlink"/>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Sub, Body copy">
    <p:spTree>
      <p:nvGrpSpPr>
        <p:cNvPr id="1" name=""/>
        <p:cNvGrpSpPr/>
        <p:nvPr/>
      </p:nvGrpSpPr>
      <p:grpSpPr>
        <a:xfrm>
          <a:off x="0" y="0"/>
          <a:ext cx="0" cy="0"/>
          <a:chOff x="0" y="0"/>
          <a:chExt cx="0" cy="0"/>
        </a:xfrm>
      </p:grpSpPr>
      <p:sp>
        <p:nvSpPr>
          <p:cNvPr id="5" name="Text Placeholder 8"/>
          <p:cNvSpPr>
            <a:spLocks noGrp="1"/>
          </p:cNvSpPr>
          <p:nvPr>
            <p:ph type="body" sz="quarter" idx="11"/>
          </p:nvPr>
        </p:nvSpPr>
        <p:spPr>
          <a:xfrm>
            <a:off x="407368" y="1412776"/>
            <a:ext cx="11377264" cy="792088"/>
          </a:xfrm>
          <a:prstGeom prst="rect">
            <a:avLst/>
          </a:prstGeom>
        </p:spPr>
        <p:txBody>
          <a:bodyPr anchor="ctr">
            <a:normAutofit/>
          </a:bodyPr>
          <a:lstStyle>
            <a:lvl1pPr marL="0" indent="0">
              <a:buNone/>
              <a:defRPr sz="2200" b="1">
                <a:solidFill>
                  <a:srgbClr val="0099C4"/>
                </a:solidFill>
                <a:latin typeface="Arial" panose="020B0604020202020204" pitchFamily="34" charset="0"/>
                <a:ea typeface="Arial" panose="020B0604020202020204" pitchFamily="34" charset="0"/>
                <a:cs typeface="Arial" panose="020B0604020202020204" pitchFamily="34" charset="0"/>
              </a:defRPr>
            </a:lvl1pPr>
          </a:lstStyle>
          <a:p>
            <a:pPr lvl="0"/>
            <a:r>
              <a:rPr lang="en-US"/>
              <a:t>Click to edit Master text styles</a:t>
            </a:r>
          </a:p>
        </p:txBody>
      </p:sp>
      <p:sp>
        <p:nvSpPr>
          <p:cNvPr id="10" name="Text Placeholder 8"/>
          <p:cNvSpPr>
            <a:spLocks noGrp="1"/>
          </p:cNvSpPr>
          <p:nvPr>
            <p:ph type="body" sz="quarter" idx="14"/>
          </p:nvPr>
        </p:nvSpPr>
        <p:spPr>
          <a:xfrm>
            <a:off x="407368" y="2348882"/>
            <a:ext cx="11377264" cy="4032446"/>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tx1"/>
                </a:solidFill>
                <a:latin typeface="Arial" panose="020B0604020202020204" pitchFamily="34" charset="0"/>
                <a:ea typeface="Arial" panose="020B0604020202020204" pitchFamily="34" charset="0"/>
                <a:cs typeface="Arial" panose="020B0604020202020204" pitchFamily="34" charset="0"/>
              </a:defRPr>
            </a:lvl1pPr>
            <a:lvl2pPr>
              <a:lnSpc>
                <a:spcPct val="100000"/>
              </a:lnSpc>
              <a:defRPr sz="2000" b="0" i="0">
                <a:latin typeface="Arial" panose="020B0604020202020204" pitchFamily="34" charset="0"/>
                <a:ea typeface="Arial" panose="020B0604020202020204" pitchFamily="34" charset="0"/>
                <a:cs typeface="Arial" panose="020B0604020202020204" pitchFamily="34" charset="0"/>
              </a:defRPr>
            </a:lvl2pPr>
            <a:lvl3pPr>
              <a:lnSpc>
                <a:spcPct val="100000"/>
              </a:lnSpc>
              <a:defRPr sz="2000" b="0" i="0">
                <a:latin typeface="Arial" panose="020B0604020202020204" pitchFamily="34" charset="0"/>
                <a:ea typeface="Arial" panose="020B0604020202020204" pitchFamily="34" charset="0"/>
                <a:cs typeface="Arial" panose="020B0604020202020204" pitchFamily="34" charset="0"/>
              </a:defRPr>
            </a:lvl3pPr>
            <a:lvl4pPr>
              <a:lnSpc>
                <a:spcPct val="100000"/>
              </a:lnSpc>
              <a:defRPr sz="2000" b="0" i="0">
                <a:latin typeface="Arial" panose="020B0604020202020204" pitchFamily="34" charset="0"/>
                <a:ea typeface="Arial" panose="020B0604020202020204" pitchFamily="34" charset="0"/>
                <a:cs typeface="Arial" panose="020B0604020202020204" pitchFamily="34" charset="0"/>
              </a:defRPr>
            </a:lvl4pPr>
            <a:lvl5pPr>
              <a:lnSpc>
                <a:spcPct val="100000"/>
              </a:lnSpc>
              <a:defRPr sz="2000" b="0" i="0">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8251200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Sub, Body copy, Image">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a:xfrm>
            <a:off x="407368" y="1412776"/>
            <a:ext cx="6696744" cy="792088"/>
          </a:xfrm>
          <a:prstGeom prst="rect">
            <a:avLst/>
          </a:prstGeom>
        </p:spPr>
        <p:txBody>
          <a:bodyPr anchor="ctr">
            <a:normAutofit/>
          </a:bodyPr>
          <a:lstStyle>
            <a:lvl1pPr marL="0" indent="0">
              <a:buNone/>
              <a:defRPr sz="2200" b="1">
                <a:solidFill>
                  <a:srgbClr val="0099C4"/>
                </a:solidFill>
                <a:latin typeface="Arial" panose="020B0604020202020204" pitchFamily="34" charset="0"/>
                <a:ea typeface="Arial" panose="020B0604020202020204" pitchFamily="34" charset="0"/>
                <a:cs typeface="Arial" panose="020B0604020202020204" pitchFamily="34" charset="0"/>
              </a:defRPr>
            </a:lvl1pPr>
          </a:lstStyle>
          <a:p>
            <a:pPr lvl="0"/>
            <a:r>
              <a:rPr lang="en-US"/>
              <a:t>Click to edit Master text styles</a:t>
            </a:r>
          </a:p>
        </p:txBody>
      </p:sp>
      <p:sp>
        <p:nvSpPr>
          <p:cNvPr id="10" name="Text Placeholder 8"/>
          <p:cNvSpPr>
            <a:spLocks noGrp="1"/>
          </p:cNvSpPr>
          <p:nvPr>
            <p:ph type="body" sz="quarter" idx="14"/>
          </p:nvPr>
        </p:nvSpPr>
        <p:spPr>
          <a:xfrm>
            <a:off x="407368" y="2348885"/>
            <a:ext cx="6696744" cy="4032447"/>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tx1"/>
                </a:solidFill>
                <a:latin typeface="Arial" panose="020B0604020202020204" pitchFamily="34" charset="0"/>
                <a:ea typeface="Arial" panose="020B0604020202020204" pitchFamily="34" charset="0"/>
                <a:cs typeface="Arial" panose="020B0604020202020204" pitchFamily="34" charset="0"/>
              </a:defRPr>
            </a:lvl1pPr>
            <a:lvl2pPr>
              <a:lnSpc>
                <a:spcPct val="100000"/>
              </a:lnSpc>
              <a:defRPr sz="2000" b="0" i="0">
                <a:latin typeface="Arial" panose="020B0604020202020204" pitchFamily="34" charset="0"/>
                <a:ea typeface="Arial" panose="020B0604020202020204" pitchFamily="34" charset="0"/>
                <a:cs typeface="Arial" panose="020B0604020202020204" pitchFamily="34" charset="0"/>
              </a:defRPr>
            </a:lvl2pPr>
            <a:lvl3pPr>
              <a:lnSpc>
                <a:spcPct val="100000"/>
              </a:lnSpc>
              <a:defRPr sz="2000" b="0" i="0">
                <a:latin typeface="Arial" panose="020B0604020202020204" pitchFamily="34" charset="0"/>
                <a:ea typeface="Arial" panose="020B0604020202020204" pitchFamily="34" charset="0"/>
                <a:cs typeface="Arial" panose="020B0604020202020204" pitchFamily="34" charset="0"/>
              </a:defRPr>
            </a:lvl3pPr>
            <a:lvl4pPr>
              <a:lnSpc>
                <a:spcPct val="100000"/>
              </a:lnSpc>
              <a:defRPr sz="2000" b="0" i="0">
                <a:latin typeface="Arial" panose="020B0604020202020204" pitchFamily="34" charset="0"/>
                <a:ea typeface="Arial" panose="020B0604020202020204" pitchFamily="34" charset="0"/>
                <a:cs typeface="Arial" panose="020B0604020202020204" pitchFamily="34" charset="0"/>
              </a:defRPr>
            </a:lvl4pPr>
            <a:lvl5pPr>
              <a:lnSpc>
                <a:spcPct val="100000"/>
              </a:lnSpc>
              <a:defRPr sz="2000" b="0" i="0">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Content Placeholder 2"/>
          <p:cNvSpPr>
            <a:spLocks noGrp="1"/>
          </p:cNvSpPr>
          <p:nvPr>
            <p:ph sz="quarter" idx="17"/>
          </p:nvPr>
        </p:nvSpPr>
        <p:spPr>
          <a:xfrm>
            <a:off x="7248525" y="1412777"/>
            <a:ext cx="4535488" cy="4968550"/>
          </a:xfrm>
          <a:prstGeom prst="rect">
            <a:avLst/>
          </a:prstGeom>
        </p:spPr>
        <p:txBody>
          <a:bodyPr/>
          <a:lstStyle>
            <a:lvl1pPr>
              <a:defRPr b="0" i="0">
                <a:latin typeface="Arial" panose="020B0604020202020204" pitchFamily="34" charset="0"/>
                <a:ea typeface="Arial" panose="020B0604020202020204" pitchFamily="34" charset="0"/>
                <a:cs typeface="Arial" panose="020B0604020202020204" pitchFamily="34" charset="0"/>
              </a:defRPr>
            </a:lvl1pPr>
            <a:lvl2pPr>
              <a:defRPr b="0" i="0">
                <a:latin typeface="Arial" panose="020B0604020202020204" pitchFamily="34" charset="0"/>
                <a:ea typeface="Arial" panose="020B0604020202020204" pitchFamily="34" charset="0"/>
                <a:cs typeface="Arial" panose="020B0604020202020204" pitchFamily="34" charset="0"/>
              </a:defRPr>
            </a:lvl2pPr>
            <a:lvl3pPr>
              <a:defRPr b="0" i="0">
                <a:latin typeface="Arial" panose="020B0604020202020204" pitchFamily="34" charset="0"/>
                <a:ea typeface="Arial" panose="020B0604020202020204" pitchFamily="34" charset="0"/>
                <a:cs typeface="Arial" panose="020B0604020202020204" pitchFamily="34" charset="0"/>
              </a:defRPr>
            </a:lvl3pPr>
            <a:lvl4pPr>
              <a:defRPr b="0" i="0">
                <a:latin typeface="Arial" panose="020B0604020202020204" pitchFamily="34" charset="0"/>
                <a:ea typeface="Arial" panose="020B0604020202020204" pitchFamily="34" charset="0"/>
                <a:cs typeface="Arial" panose="020B0604020202020204" pitchFamily="34" charset="0"/>
              </a:defRPr>
            </a:lvl4pPr>
            <a:lvl5pPr>
              <a:defRPr b="0" i="0">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p:txBody>
      </p:sp>
      <p:sp>
        <p:nvSpPr>
          <p:cNvPr id="7" name="Title Placeholder 1"/>
          <p:cNvSpPr>
            <a:spLocks noGrp="1"/>
          </p:cNvSpPr>
          <p:nvPr>
            <p:ph type="title"/>
          </p:nvPr>
        </p:nvSpPr>
        <p:spPr>
          <a:xfrm>
            <a:off x="1871532" y="403200"/>
            <a:ext cx="9911269" cy="864000"/>
          </a:xfrm>
          <a:prstGeom prst="rect">
            <a:avLst/>
          </a:prstGeom>
        </p:spPr>
        <p:txBody>
          <a:bodyPr rtlCol="0">
            <a:normAutofit/>
          </a:bodyPr>
          <a:lstStyle/>
          <a:p>
            <a:r>
              <a:rPr lang="en-US"/>
              <a:t>Click to edit Master title style</a:t>
            </a:r>
            <a:endParaRPr lang="en-GB"/>
          </a:p>
        </p:txBody>
      </p:sp>
    </p:spTree>
    <p:extLst>
      <p:ext uri="{BB962C8B-B14F-4D97-AF65-F5344CB8AC3E}">
        <p14:creationId xmlns:p14="http://schemas.microsoft.com/office/powerpoint/2010/main" val="286566370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Body copy, Image">
    <p:spTree>
      <p:nvGrpSpPr>
        <p:cNvPr id="1" name=""/>
        <p:cNvGrpSpPr/>
        <p:nvPr/>
      </p:nvGrpSpPr>
      <p:grpSpPr>
        <a:xfrm>
          <a:off x="0" y="0"/>
          <a:ext cx="0" cy="0"/>
          <a:chOff x="0" y="0"/>
          <a:chExt cx="0" cy="0"/>
        </a:xfrm>
      </p:grpSpPr>
      <p:sp>
        <p:nvSpPr>
          <p:cNvPr id="7" name="Content Placeholder 2"/>
          <p:cNvSpPr>
            <a:spLocks noGrp="1"/>
          </p:cNvSpPr>
          <p:nvPr>
            <p:ph sz="quarter" idx="18"/>
          </p:nvPr>
        </p:nvSpPr>
        <p:spPr>
          <a:xfrm>
            <a:off x="7248525" y="1412780"/>
            <a:ext cx="4535488" cy="4968549"/>
          </a:xfrm>
          <a:prstGeom prst="rect">
            <a:avLst/>
          </a:prstGeom>
        </p:spPr>
        <p:txBody>
          <a:bodyPr/>
          <a:lstStyle>
            <a:lvl1pPr>
              <a:defRPr b="0" i="0">
                <a:latin typeface="Arial" panose="020B0604020202020204" pitchFamily="34" charset="0"/>
                <a:ea typeface="Arial" panose="020B0604020202020204" pitchFamily="34" charset="0"/>
                <a:cs typeface="Arial" panose="020B0604020202020204" pitchFamily="34" charset="0"/>
              </a:defRPr>
            </a:lvl1pPr>
            <a:lvl2pPr>
              <a:defRPr b="0" i="0">
                <a:latin typeface="Arial" panose="020B0604020202020204" pitchFamily="34" charset="0"/>
                <a:ea typeface="Arial" panose="020B0604020202020204" pitchFamily="34" charset="0"/>
                <a:cs typeface="Arial" panose="020B0604020202020204" pitchFamily="34" charset="0"/>
              </a:defRPr>
            </a:lvl2pPr>
            <a:lvl3pPr>
              <a:defRPr b="0" i="0">
                <a:latin typeface="Arial" panose="020B0604020202020204" pitchFamily="34" charset="0"/>
                <a:ea typeface="Arial" panose="020B0604020202020204" pitchFamily="34" charset="0"/>
                <a:cs typeface="Arial" panose="020B0604020202020204" pitchFamily="34" charset="0"/>
              </a:defRPr>
            </a:lvl3pPr>
            <a:lvl4pPr>
              <a:defRPr b="0" i="0">
                <a:latin typeface="Arial" panose="020B0604020202020204" pitchFamily="34" charset="0"/>
                <a:ea typeface="Arial" panose="020B0604020202020204" pitchFamily="34" charset="0"/>
                <a:cs typeface="Arial" panose="020B0604020202020204" pitchFamily="34" charset="0"/>
              </a:defRPr>
            </a:lvl4pPr>
            <a:lvl5pPr>
              <a:defRPr b="0" i="0">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p:txBody>
      </p:sp>
      <p:sp>
        <p:nvSpPr>
          <p:cNvPr id="6" name="Title Placeholder 1"/>
          <p:cNvSpPr>
            <a:spLocks noGrp="1"/>
          </p:cNvSpPr>
          <p:nvPr>
            <p:ph type="title"/>
          </p:nvPr>
        </p:nvSpPr>
        <p:spPr>
          <a:xfrm>
            <a:off x="1871532" y="403200"/>
            <a:ext cx="9911269" cy="864000"/>
          </a:xfrm>
          <a:prstGeom prst="rect">
            <a:avLst/>
          </a:prstGeom>
        </p:spPr>
        <p:txBody>
          <a:bodyPr rtlCol="0">
            <a:normAutofit/>
          </a:bodyPr>
          <a:lstStyle/>
          <a:p>
            <a:r>
              <a:rPr lang="en-US"/>
              <a:t>Click to edit Master title style</a:t>
            </a:r>
            <a:endParaRPr lang="en-GB"/>
          </a:p>
        </p:txBody>
      </p:sp>
      <p:sp>
        <p:nvSpPr>
          <p:cNvPr id="10" name="Text Placeholder 8"/>
          <p:cNvSpPr>
            <a:spLocks noGrp="1"/>
          </p:cNvSpPr>
          <p:nvPr>
            <p:ph type="body" sz="quarter" idx="14"/>
          </p:nvPr>
        </p:nvSpPr>
        <p:spPr>
          <a:xfrm>
            <a:off x="407368" y="1412779"/>
            <a:ext cx="6696744" cy="4968551"/>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tx1"/>
                </a:solidFill>
                <a:latin typeface="Arial" panose="020B0604020202020204" pitchFamily="34" charset="0"/>
                <a:ea typeface="Arial" panose="020B0604020202020204" pitchFamily="34" charset="0"/>
                <a:cs typeface="Arial" panose="020B0604020202020204" pitchFamily="34" charset="0"/>
              </a:defRPr>
            </a:lvl1pPr>
            <a:lvl2pPr>
              <a:lnSpc>
                <a:spcPct val="100000"/>
              </a:lnSpc>
              <a:defRPr sz="2000" b="0" i="0">
                <a:latin typeface="Arial" panose="020B0604020202020204" pitchFamily="34" charset="0"/>
                <a:ea typeface="Arial" panose="020B0604020202020204" pitchFamily="34" charset="0"/>
                <a:cs typeface="Arial" panose="020B0604020202020204" pitchFamily="34" charset="0"/>
              </a:defRPr>
            </a:lvl2pPr>
            <a:lvl3pPr>
              <a:lnSpc>
                <a:spcPct val="100000"/>
              </a:lnSpc>
              <a:defRPr sz="2000" b="0" i="0">
                <a:latin typeface="Arial" panose="020B0604020202020204" pitchFamily="34" charset="0"/>
                <a:ea typeface="Arial" panose="020B0604020202020204" pitchFamily="34" charset="0"/>
                <a:cs typeface="Arial" panose="020B0604020202020204" pitchFamily="34" charset="0"/>
              </a:defRPr>
            </a:lvl3pPr>
            <a:lvl4pPr>
              <a:lnSpc>
                <a:spcPct val="100000"/>
              </a:lnSpc>
              <a:defRPr sz="2000" b="0" i="0">
                <a:latin typeface="Arial" panose="020B0604020202020204" pitchFamily="34" charset="0"/>
                <a:ea typeface="Arial" panose="020B0604020202020204" pitchFamily="34" charset="0"/>
                <a:cs typeface="Arial" panose="020B0604020202020204" pitchFamily="34" charset="0"/>
              </a:defRPr>
            </a:lvl4pPr>
            <a:lvl5pPr>
              <a:lnSpc>
                <a:spcPct val="100000"/>
              </a:lnSpc>
              <a:defRPr sz="2000" b="0" i="0">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2579982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Two column body copy">
    <p:spTree>
      <p:nvGrpSpPr>
        <p:cNvPr id="1" name=""/>
        <p:cNvGrpSpPr/>
        <p:nvPr/>
      </p:nvGrpSpPr>
      <p:grpSpPr>
        <a:xfrm>
          <a:off x="0" y="0"/>
          <a:ext cx="0" cy="0"/>
          <a:chOff x="0" y="0"/>
          <a:chExt cx="0" cy="0"/>
        </a:xfrm>
      </p:grpSpPr>
      <p:sp>
        <p:nvSpPr>
          <p:cNvPr id="7" name="Text Placeholder 8"/>
          <p:cNvSpPr>
            <a:spLocks noGrp="1"/>
          </p:cNvSpPr>
          <p:nvPr>
            <p:ph type="body" sz="quarter" idx="15"/>
          </p:nvPr>
        </p:nvSpPr>
        <p:spPr>
          <a:xfrm>
            <a:off x="407370" y="1412776"/>
            <a:ext cx="11377265" cy="4968550"/>
          </a:xfrm>
          <a:prstGeom prst="rect">
            <a:avLst/>
          </a:prstGeom>
        </p:spPr>
        <p:txBody>
          <a:bodyPr numCol="2" spcCol="144000">
            <a:normAutofit/>
          </a:bodyPr>
          <a:lstStyle>
            <a:lvl1pPr marL="257175" indent="-257175">
              <a:lnSpc>
                <a:spcPct val="100000"/>
              </a:lnSpc>
              <a:buFont typeface="Arial" panose="020B0604020202020204" pitchFamily="34" charset="0"/>
              <a:buChar char="•"/>
              <a:defRPr sz="2000" b="0">
                <a:solidFill>
                  <a:schemeClr val="tx1"/>
                </a:solidFill>
                <a:latin typeface="Arial" panose="020B0604020202020204" pitchFamily="34" charset="0"/>
                <a:ea typeface="Arial" panose="020B0604020202020204" pitchFamily="34" charset="0"/>
                <a:cs typeface="Arial" panose="020B0604020202020204" pitchFamily="34" charset="0"/>
              </a:defRPr>
            </a:lvl1pPr>
            <a:lvl2pPr>
              <a:lnSpc>
                <a:spcPct val="100000"/>
              </a:lnSpc>
              <a:defRPr sz="2000" b="0" i="0">
                <a:latin typeface="Arial" panose="020B0604020202020204" pitchFamily="34" charset="0"/>
                <a:ea typeface="Arial" panose="020B0604020202020204" pitchFamily="34" charset="0"/>
                <a:cs typeface="Arial" panose="020B0604020202020204" pitchFamily="34" charset="0"/>
              </a:defRPr>
            </a:lvl2pPr>
            <a:lvl3pPr>
              <a:lnSpc>
                <a:spcPct val="100000"/>
              </a:lnSpc>
              <a:defRPr sz="2000" b="0" i="0">
                <a:latin typeface="Arial" panose="020B0604020202020204" pitchFamily="34" charset="0"/>
                <a:ea typeface="Arial" panose="020B0604020202020204" pitchFamily="34" charset="0"/>
                <a:cs typeface="Arial" panose="020B0604020202020204" pitchFamily="34" charset="0"/>
              </a:defRPr>
            </a:lvl3pPr>
            <a:lvl4pPr>
              <a:lnSpc>
                <a:spcPct val="100000"/>
              </a:lnSpc>
              <a:defRPr sz="2000" b="0" i="0">
                <a:latin typeface="Arial" panose="020B0604020202020204" pitchFamily="34" charset="0"/>
                <a:ea typeface="Arial" panose="020B0604020202020204" pitchFamily="34" charset="0"/>
                <a:cs typeface="Arial" panose="020B0604020202020204" pitchFamily="34" charset="0"/>
              </a:defRPr>
            </a:lvl4pPr>
            <a:lvl5pPr>
              <a:lnSpc>
                <a:spcPct val="100000"/>
              </a:lnSpc>
              <a:defRPr sz="2000" b="0" i="0">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itle Placeholder 1"/>
          <p:cNvSpPr>
            <a:spLocks noGrp="1"/>
          </p:cNvSpPr>
          <p:nvPr>
            <p:ph type="title"/>
          </p:nvPr>
        </p:nvSpPr>
        <p:spPr>
          <a:xfrm>
            <a:off x="1871532" y="403200"/>
            <a:ext cx="9911269" cy="864000"/>
          </a:xfrm>
          <a:prstGeom prst="rect">
            <a:avLst/>
          </a:prstGeom>
        </p:spPr>
        <p:txBody>
          <a:bodyPr rtlCol="0">
            <a:normAutofit/>
          </a:bodyPr>
          <a:lstStyle/>
          <a:p>
            <a:r>
              <a:rPr lang="en-US"/>
              <a:t>Click to edit Master title style</a:t>
            </a:r>
            <a:endParaRPr lang="en-GB"/>
          </a:p>
        </p:txBody>
      </p:sp>
    </p:spTree>
    <p:extLst>
      <p:ext uri="{BB962C8B-B14F-4D97-AF65-F5344CB8AC3E}">
        <p14:creationId xmlns:p14="http://schemas.microsoft.com/office/powerpoint/2010/main" val="335233740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Large image area">
    <p:spTree>
      <p:nvGrpSpPr>
        <p:cNvPr id="1" name=""/>
        <p:cNvGrpSpPr/>
        <p:nvPr/>
      </p:nvGrpSpPr>
      <p:grpSpPr>
        <a:xfrm>
          <a:off x="0" y="0"/>
          <a:ext cx="0" cy="0"/>
          <a:chOff x="0" y="0"/>
          <a:chExt cx="0" cy="0"/>
        </a:xfrm>
      </p:grpSpPr>
      <p:sp>
        <p:nvSpPr>
          <p:cNvPr id="8" name="Content Placeholder 2"/>
          <p:cNvSpPr>
            <a:spLocks noGrp="1"/>
          </p:cNvSpPr>
          <p:nvPr>
            <p:ph sz="quarter" idx="19"/>
          </p:nvPr>
        </p:nvSpPr>
        <p:spPr>
          <a:xfrm>
            <a:off x="407368" y="1412780"/>
            <a:ext cx="11376645" cy="4968549"/>
          </a:xfrm>
          <a:prstGeom prst="rect">
            <a:avLst/>
          </a:prstGeom>
        </p:spPr>
        <p:txBody>
          <a:bodyPr/>
          <a:lstStyle>
            <a:lvl1pPr>
              <a:defRPr b="0" i="0">
                <a:latin typeface="Arial" panose="020B0604020202020204" pitchFamily="34" charset="0"/>
                <a:ea typeface="Arial" panose="020B0604020202020204" pitchFamily="34" charset="0"/>
                <a:cs typeface="Arial" panose="020B0604020202020204" pitchFamily="34" charset="0"/>
              </a:defRPr>
            </a:lvl1pPr>
            <a:lvl2pPr>
              <a:defRPr b="0" i="0">
                <a:latin typeface="Arial" panose="020B0604020202020204" pitchFamily="34" charset="0"/>
                <a:ea typeface="Arial" panose="020B0604020202020204" pitchFamily="34" charset="0"/>
                <a:cs typeface="Arial" panose="020B0604020202020204" pitchFamily="34" charset="0"/>
              </a:defRPr>
            </a:lvl2pPr>
            <a:lvl3pPr>
              <a:defRPr b="0" i="0">
                <a:latin typeface="Arial" panose="020B0604020202020204" pitchFamily="34" charset="0"/>
                <a:ea typeface="Arial" panose="020B0604020202020204" pitchFamily="34" charset="0"/>
                <a:cs typeface="Arial" panose="020B0604020202020204" pitchFamily="34" charset="0"/>
              </a:defRPr>
            </a:lvl3pPr>
            <a:lvl4pPr>
              <a:defRPr b="0" i="0">
                <a:latin typeface="Arial" panose="020B0604020202020204" pitchFamily="34" charset="0"/>
                <a:ea typeface="Arial" panose="020B0604020202020204" pitchFamily="34" charset="0"/>
                <a:cs typeface="Arial" panose="020B0604020202020204" pitchFamily="34" charset="0"/>
              </a:defRPr>
            </a:lvl4pPr>
            <a:lvl5pPr>
              <a:defRPr b="0" i="0">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p:txBody>
      </p:sp>
      <p:sp>
        <p:nvSpPr>
          <p:cNvPr id="4" name="Title Placeholder 1"/>
          <p:cNvSpPr>
            <a:spLocks noGrp="1"/>
          </p:cNvSpPr>
          <p:nvPr>
            <p:ph type="title"/>
          </p:nvPr>
        </p:nvSpPr>
        <p:spPr>
          <a:xfrm>
            <a:off x="1871532" y="403200"/>
            <a:ext cx="9911269" cy="864000"/>
          </a:xfrm>
          <a:prstGeom prst="rect">
            <a:avLst/>
          </a:prstGeom>
        </p:spPr>
        <p:txBody>
          <a:bodyPr rtlCol="0">
            <a:normAutofit/>
          </a:bodyPr>
          <a:lstStyle/>
          <a:p>
            <a:r>
              <a:rPr lang="en-US"/>
              <a:t>Click to edit Master title style</a:t>
            </a:r>
            <a:endParaRPr lang="en-GB"/>
          </a:p>
        </p:txBody>
      </p:sp>
    </p:spTree>
    <p:extLst>
      <p:ext uri="{BB962C8B-B14F-4D97-AF65-F5344CB8AC3E}">
        <p14:creationId xmlns:p14="http://schemas.microsoft.com/office/powerpoint/2010/main" val="266467290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wo column Image">
    <p:spTree>
      <p:nvGrpSpPr>
        <p:cNvPr id="1" name=""/>
        <p:cNvGrpSpPr/>
        <p:nvPr/>
      </p:nvGrpSpPr>
      <p:grpSpPr>
        <a:xfrm>
          <a:off x="0" y="0"/>
          <a:ext cx="0" cy="0"/>
          <a:chOff x="0" y="0"/>
          <a:chExt cx="0" cy="0"/>
        </a:xfrm>
      </p:grpSpPr>
      <p:sp>
        <p:nvSpPr>
          <p:cNvPr id="11" name="Content Placeholder 2"/>
          <p:cNvSpPr>
            <a:spLocks noGrp="1"/>
          </p:cNvSpPr>
          <p:nvPr>
            <p:ph sz="quarter" idx="21"/>
          </p:nvPr>
        </p:nvSpPr>
        <p:spPr>
          <a:xfrm>
            <a:off x="6168632" y="1412780"/>
            <a:ext cx="5615381" cy="4968549"/>
          </a:xfrm>
          <a:prstGeom prst="rect">
            <a:avLst/>
          </a:prstGeom>
        </p:spPr>
        <p:txBody>
          <a:bodyPr/>
          <a:lstStyle>
            <a:lvl1pPr>
              <a:defRPr b="0" i="0">
                <a:latin typeface="Arial" panose="020B0604020202020204" pitchFamily="34" charset="0"/>
                <a:ea typeface="Arial" panose="020B0604020202020204" pitchFamily="34" charset="0"/>
                <a:cs typeface="Arial" panose="020B0604020202020204" pitchFamily="34" charset="0"/>
              </a:defRPr>
            </a:lvl1pPr>
            <a:lvl2pPr>
              <a:defRPr b="0" i="0">
                <a:latin typeface="Arial" panose="020B0604020202020204" pitchFamily="34" charset="0"/>
                <a:ea typeface="Arial" panose="020B0604020202020204" pitchFamily="34" charset="0"/>
                <a:cs typeface="Arial" panose="020B0604020202020204" pitchFamily="34" charset="0"/>
              </a:defRPr>
            </a:lvl2pPr>
            <a:lvl3pPr>
              <a:defRPr b="0" i="0">
                <a:latin typeface="Arial" panose="020B0604020202020204" pitchFamily="34" charset="0"/>
                <a:ea typeface="Arial" panose="020B0604020202020204" pitchFamily="34" charset="0"/>
                <a:cs typeface="Arial" panose="020B0604020202020204" pitchFamily="34" charset="0"/>
              </a:defRPr>
            </a:lvl3pPr>
            <a:lvl4pPr>
              <a:defRPr b="0" i="0">
                <a:latin typeface="Arial" panose="020B0604020202020204" pitchFamily="34" charset="0"/>
                <a:ea typeface="Arial" panose="020B0604020202020204" pitchFamily="34" charset="0"/>
                <a:cs typeface="Arial" panose="020B0604020202020204" pitchFamily="34" charset="0"/>
              </a:defRPr>
            </a:lvl4pPr>
            <a:lvl5pPr>
              <a:defRPr b="0" i="0">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p:txBody>
      </p:sp>
      <p:sp>
        <p:nvSpPr>
          <p:cNvPr id="12" name="Content Placeholder 2"/>
          <p:cNvSpPr>
            <a:spLocks noGrp="1"/>
          </p:cNvSpPr>
          <p:nvPr>
            <p:ph sz="quarter" idx="22"/>
          </p:nvPr>
        </p:nvSpPr>
        <p:spPr>
          <a:xfrm>
            <a:off x="407988" y="1412780"/>
            <a:ext cx="5615381" cy="4968549"/>
          </a:xfrm>
          <a:prstGeom prst="rect">
            <a:avLst/>
          </a:prstGeom>
        </p:spPr>
        <p:txBody>
          <a:bodyPr/>
          <a:lstStyle>
            <a:lvl1pPr>
              <a:defRPr b="0" i="0">
                <a:latin typeface="Arial" panose="020B0604020202020204" pitchFamily="34" charset="0"/>
                <a:ea typeface="Arial" panose="020B0604020202020204" pitchFamily="34" charset="0"/>
                <a:cs typeface="Arial" panose="020B0604020202020204" pitchFamily="34" charset="0"/>
              </a:defRPr>
            </a:lvl1pPr>
            <a:lvl2pPr>
              <a:defRPr b="0" i="0">
                <a:latin typeface="Arial" panose="020B0604020202020204" pitchFamily="34" charset="0"/>
                <a:ea typeface="Arial" panose="020B0604020202020204" pitchFamily="34" charset="0"/>
                <a:cs typeface="Arial" panose="020B0604020202020204" pitchFamily="34" charset="0"/>
              </a:defRPr>
            </a:lvl2pPr>
            <a:lvl3pPr>
              <a:defRPr b="0" i="0">
                <a:latin typeface="Arial" panose="020B0604020202020204" pitchFamily="34" charset="0"/>
                <a:ea typeface="Arial" panose="020B0604020202020204" pitchFamily="34" charset="0"/>
                <a:cs typeface="Arial" panose="020B0604020202020204" pitchFamily="34" charset="0"/>
              </a:defRPr>
            </a:lvl3pPr>
            <a:lvl4pPr>
              <a:defRPr b="0" i="0">
                <a:latin typeface="Arial" panose="020B0604020202020204" pitchFamily="34" charset="0"/>
                <a:ea typeface="Arial" panose="020B0604020202020204" pitchFamily="34" charset="0"/>
                <a:cs typeface="Arial" panose="020B0604020202020204" pitchFamily="34" charset="0"/>
              </a:defRPr>
            </a:lvl4pPr>
            <a:lvl5pPr>
              <a:defRPr b="0" i="0">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p:txBody>
      </p:sp>
      <p:sp>
        <p:nvSpPr>
          <p:cNvPr id="5" name="Title Placeholder 1"/>
          <p:cNvSpPr>
            <a:spLocks noGrp="1"/>
          </p:cNvSpPr>
          <p:nvPr>
            <p:ph type="title"/>
          </p:nvPr>
        </p:nvSpPr>
        <p:spPr>
          <a:xfrm>
            <a:off x="1871532" y="403200"/>
            <a:ext cx="9911269" cy="864000"/>
          </a:xfrm>
          <a:prstGeom prst="rect">
            <a:avLst/>
          </a:prstGeom>
        </p:spPr>
        <p:txBody>
          <a:bodyPr rtlCol="0">
            <a:normAutofit/>
          </a:bodyPr>
          <a:lstStyle/>
          <a:p>
            <a:r>
              <a:rPr lang="en-US"/>
              <a:t>Click to edit Master title style</a:t>
            </a:r>
            <a:endParaRPr lang="en-GB"/>
          </a:p>
        </p:txBody>
      </p:sp>
    </p:spTree>
    <p:extLst>
      <p:ext uri="{BB962C8B-B14F-4D97-AF65-F5344CB8AC3E}">
        <p14:creationId xmlns:p14="http://schemas.microsoft.com/office/powerpoint/2010/main" val="64620185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201987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Blue impact slide">
    <p:spTree>
      <p:nvGrpSpPr>
        <p:cNvPr id="1" name=""/>
        <p:cNvGrpSpPr/>
        <p:nvPr/>
      </p:nvGrpSpPr>
      <p:grpSpPr>
        <a:xfrm>
          <a:off x="0" y="0"/>
          <a:ext cx="0" cy="0"/>
          <a:chOff x="0" y="0"/>
          <a:chExt cx="0" cy="0"/>
        </a:xfrm>
      </p:grpSpPr>
      <p:sp>
        <p:nvSpPr>
          <p:cNvPr id="4" name="Rectangle 3"/>
          <p:cNvSpPr/>
          <p:nvPr userDrawn="1"/>
        </p:nvSpPr>
        <p:spPr>
          <a:xfrm>
            <a:off x="0" y="0"/>
            <a:ext cx="5232400" cy="6858000"/>
          </a:xfrm>
          <a:prstGeom prst="rect">
            <a:avLst/>
          </a:prstGeom>
          <a:solidFill>
            <a:srgbClr val="27376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solidFill>
                <a:prstClr val="white"/>
              </a:solidFill>
            </a:endParaRPr>
          </a:p>
        </p:txBody>
      </p:sp>
      <p:sp>
        <p:nvSpPr>
          <p:cNvPr id="7" name="Content Placeholder 2"/>
          <p:cNvSpPr>
            <a:spLocks noGrp="1"/>
          </p:cNvSpPr>
          <p:nvPr>
            <p:ph sz="quarter" idx="18"/>
          </p:nvPr>
        </p:nvSpPr>
        <p:spPr>
          <a:xfrm>
            <a:off x="-31552" y="4"/>
            <a:ext cx="6960096" cy="6857999"/>
          </a:xfrm>
          <a:prstGeom prst="rect">
            <a:avLst/>
          </a:prstGeom>
        </p:spPr>
        <p:txBody>
          <a:bodyPr/>
          <a:lstStyle>
            <a:lvl1pPr>
              <a:defRPr b="0" i="0">
                <a:latin typeface="Arial" panose="020B0604020202020204" pitchFamily="34" charset="0"/>
                <a:ea typeface="Arial" panose="020B0604020202020204" pitchFamily="34" charset="0"/>
                <a:cs typeface="Arial" panose="020B0604020202020204" pitchFamily="34" charset="0"/>
              </a:defRPr>
            </a:lvl1pPr>
            <a:lvl2pPr>
              <a:defRPr b="0" i="0">
                <a:latin typeface="Arial" panose="020B0604020202020204" pitchFamily="34" charset="0"/>
                <a:ea typeface="Arial" panose="020B0604020202020204" pitchFamily="34" charset="0"/>
                <a:cs typeface="Arial" panose="020B0604020202020204" pitchFamily="34" charset="0"/>
              </a:defRPr>
            </a:lvl2pPr>
            <a:lvl3pPr>
              <a:defRPr b="0" i="0">
                <a:latin typeface="Arial" panose="020B0604020202020204" pitchFamily="34" charset="0"/>
                <a:ea typeface="Arial" panose="020B0604020202020204" pitchFamily="34" charset="0"/>
                <a:cs typeface="Arial" panose="020B0604020202020204" pitchFamily="34" charset="0"/>
              </a:defRPr>
            </a:lvl3pPr>
            <a:lvl4pPr>
              <a:defRPr b="0" i="0">
                <a:latin typeface="Arial" panose="020B0604020202020204" pitchFamily="34" charset="0"/>
                <a:ea typeface="Arial" panose="020B0604020202020204" pitchFamily="34" charset="0"/>
                <a:cs typeface="Arial" panose="020B0604020202020204" pitchFamily="34" charset="0"/>
              </a:defRPr>
            </a:lvl4pPr>
            <a:lvl5pPr>
              <a:defRPr b="0" i="0">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p:txBody>
      </p:sp>
      <p:sp>
        <p:nvSpPr>
          <p:cNvPr id="10" name="Text Placeholder 8"/>
          <p:cNvSpPr>
            <a:spLocks noGrp="1"/>
          </p:cNvSpPr>
          <p:nvPr>
            <p:ph type="body" sz="quarter" idx="14"/>
          </p:nvPr>
        </p:nvSpPr>
        <p:spPr>
          <a:xfrm>
            <a:off x="407368" y="404665"/>
            <a:ext cx="4440493" cy="5976662"/>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bg1"/>
                </a:solidFill>
                <a:latin typeface="Arial" panose="020B0604020202020204" pitchFamily="34" charset="0"/>
                <a:ea typeface="Arial" panose="020B0604020202020204" pitchFamily="34" charset="0"/>
                <a:cs typeface="Arial" panose="020B0604020202020204" pitchFamily="34" charset="0"/>
              </a:defRPr>
            </a:lvl1pPr>
            <a:lvl2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2pPr>
            <a:lvl3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3pPr>
            <a:lvl4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4pPr>
            <a:lvl5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6339987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Green impact slide">
    <p:spTree>
      <p:nvGrpSpPr>
        <p:cNvPr id="1" name=""/>
        <p:cNvGrpSpPr/>
        <p:nvPr/>
      </p:nvGrpSpPr>
      <p:grpSpPr>
        <a:xfrm>
          <a:off x="0" y="0"/>
          <a:ext cx="0" cy="0"/>
          <a:chOff x="0" y="0"/>
          <a:chExt cx="0" cy="0"/>
        </a:xfrm>
      </p:grpSpPr>
      <p:sp>
        <p:nvSpPr>
          <p:cNvPr id="4" name="Rectangle 3"/>
          <p:cNvSpPr/>
          <p:nvPr userDrawn="1"/>
        </p:nvSpPr>
        <p:spPr>
          <a:xfrm>
            <a:off x="0" y="0"/>
            <a:ext cx="5232400" cy="6858000"/>
          </a:xfrm>
          <a:prstGeom prst="rect">
            <a:avLst/>
          </a:prstGeom>
          <a:solidFill>
            <a:srgbClr val="5B781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solidFill>
                <a:srgbClr val="5B7813"/>
              </a:solidFill>
            </a:endParaRPr>
          </a:p>
        </p:txBody>
      </p:sp>
      <p:sp>
        <p:nvSpPr>
          <p:cNvPr id="7" name="Content Placeholder 2"/>
          <p:cNvSpPr>
            <a:spLocks noGrp="1"/>
          </p:cNvSpPr>
          <p:nvPr>
            <p:ph sz="quarter" idx="18"/>
          </p:nvPr>
        </p:nvSpPr>
        <p:spPr>
          <a:xfrm>
            <a:off x="5231904" y="4"/>
            <a:ext cx="6960096" cy="6857999"/>
          </a:xfrm>
          <a:prstGeom prst="rect">
            <a:avLst/>
          </a:prstGeom>
        </p:spPr>
        <p:txBody>
          <a:bodyPr/>
          <a:lstStyle>
            <a:lvl1pPr>
              <a:defRPr b="0" i="0">
                <a:latin typeface="Arial" panose="020B0604020202020204" pitchFamily="34" charset="0"/>
                <a:ea typeface="Arial" panose="020B0604020202020204" pitchFamily="34" charset="0"/>
                <a:cs typeface="Arial" panose="020B0604020202020204" pitchFamily="34" charset="0"/>
              </a:defRPr>
            </a:lvl1pPr>
            <a:lvl2pPr>
              <a:defRPr b="0" i="0">
                <a:latin typeface="Arial" panose="020B0604020202020204" pitchFamily="34" charset="0"/>
                <a:ea typeface="Arial" panose="020B0604020202020204" pitchFamily="34" charset="0"/>
                <a:cs typeface="Arial" panose="020B0604020202020204" pitchFamily="34" charset="0"/>
              </a:defRPr>
            </a:lvl2pPr>
            <a:lvl3pPr>
              <a:defRPr b="0" i="0">
                <a:latin typeface="Arial" panose="020B0604020202020204" pitchFamily="34" charset="0"/>
                <a:ea typeface="Arial" panose="020B0604020202020204" pitchFamily="34" charset="0"/>
                <a:cs typeface="Arial" panose="020B0604020202020204" pitchFamily="34" charset="0"/>
              </a:defRPr>
            </a:lvl3pPr>
            <a:lvl4pPr>
              <a:defRPr b="0" i="0">
                <a:latin typeface="Arial" panose="020B0604020202020204" pitchFamily="34" charset="0"/>
                <a:ea typeface="Arial" panose="020B0604020202020204" pitchFamily="34" charset="0"/>
                <a:cs typeface="Arial" panose="020B0604020202020204" pitchFamily="34" charset="0"/>
              </a:defRPr>
            </a:lvl4pPr>
            <a:lvl5pPr>
              <a:defRPr b="0" i="0">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p:txBody>
      </p:sp>
      <p:sp>
        <p:nvSpPr>
          <p:cNvPr id="10" name="Text Placeholder 8"/>
          <p:cNvSpPr>
            <a:spLocks noGrp="1"/>
          </p:cNvSpPr>
          <p:nvPr>
            <p:ph type="body" sz="quarter" idx="14"/>
          </p:nvPr>
        </p:nvSpPr>
        <p:spPr>
          <a:xfrm>
            <a:off x="407368" y="404665"/>
            <a:ext cx="4440493" cy="5976662"/>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bg1"/>
                </a:solidFill>
                <a:latin typeface="Arial" panose="020B0604020202020204" pitchFamily="34" charset="0"/>
                <a:ea typeface="Arial" panose="020B0604020202020204" pitchFamily="34" charset="0"/>
                <a:cs typeface="Arial" panose="020B0604020202020204" pitchFamily="34" charset="0"/>
              </a:defRPr>
            </a:lvl1pPr>
            <a:lvl2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2pPr>
            <a:lvl3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3pPr>
            <a:lvl4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4pPr>
            <a:lvl5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02731009"/>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Pink impact slide">
    <p:spTree>
      <p:nvGrpSpPr>
        <p:cNvPr id="1" name=""/>
        <p:cNvGrpSpPr/>
        <p:nvPr/>
      </p:nvGrpSpPr>
      <p:grpSpPr>
        <a:xfrm>
          <a:off x="0" y="0"/>
          <a:ext cx="0" cy="0"/>
          <a:chOff x="0" y="0"/>
          <a:chExt cx="0" cy="0"/>
        </a:xfrm>
      </p:grpSpPr>
      <p:sp>
        <p:nvSpPr>
          <p:cNvPr id="4" name="Rectangle 3"/>
          <p:cNvSpPr/>
          <p:nvPr userDrawn="1"/>
        </p:nvSpPr>
        <p:spPr>
          <a:xfrm>
            <a:off x="0" y="0"/>
            <a:ext cx="5232400" cy="6858000"/>
          </a:xfrm>
          <a:prstGeom prst="rect">
            <a:avLst/>
          </a:prstGeom>
          <a:solidFill>
            <a:srgbClr val="8121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solidFill>
                <a:prstClr val="white"/>
              </a:solidFill>
            </a:endParaRPr>
          </a:p>
        </p:txBody>
      </p:sp>
      <p:sp>
        <p:nvSpPr>
          <p:cNvPr id="7" name="Content Placeholder 2"/>
          <p:cNvSpPr>
            <a:spLocks noGrp="1"/>
          </p:cNvSpPr>
          <p:nvPr>
            <p:ph sz="quarter" idx="18"/>
          </p:nvPr>
        </p:nvSpPr>
        <p:spPr>
          <a:xfrm>
            <a:off x="5231904" y="4"/>
            <a:ext cx="6960096" cy="6857999"/>
          </a:xfrm>
          <a:prstGeom prst="rect">
            <a:avLst/>
          </a:prstGeom>
        </p:spPr>
        <p:txBody>
          <a:bodyPr/>
          <a:lstStyle>
            <a:lvl1pPr>
              <a:defRPr b="0" i="0">
                <a:latin typeface="Arial" panose="020B0604020202020204" pitchFamily="34" charset="0"/>
                <a:ea typeface="Arial" panose="020B0604020202020204" pitchFamily="34" charset="0"/>
                <a:cs typeface="Arial" panose="020B0604020202020204" pitchFamily="34" charset="0"/>
              </a:defRPr>
            </a:lvl1pPr>
            <a:lvl2pPr>
              <a:defRPr b="0" i="0">
                <a:latin typeface="Arial" panose="020B0604020202020204" pitchFamily="34" charset="0"/>
                <a:ea typeface="Arial" panose="020B0604020202020204" pitchFamily="34" charset="0"/>
                <a:cs typeface="Arial" panose="020B0604020202020204" pitchFamily="34" charset="0"/>
              </a:defRPr>
            </a:lvl2pPr>
            <a:lvl3pPr>
              <a:defRPr b="0" i="0">
                <a:latin typeface="Arial" panose="020B0604020202020204" pitchFamily="34" charset="0"/>
                <a:ea typeface="Arial" panose="020B0604020202020204" pitchFamily="34" charset="0"/>
                <a:cs typeface="Arial" panose="020B0604020202020204" pitchFamily="34" charset="0"/>
              </a:defRPr>
            </a:lvl3pPr>
            <a:lvl4pPr>
              <a:defRPr b="0" i="0">
                <a:latin typeface="Arial" panose="020B0604020202020204" pitchFamily="34" charset="0"/>
                <a:ea typeface="Arial" panose="020B0604020202020204" pitchFamily="34" charset="0"/>
                <a:cs typeface="Arial" panose="020B0604020202020204" pitchFamily="34" charset="0"/>
              </a:defRPr>
            </a:lvl4pPr>
            <a:lvl5pPr>
              <a:defRPr b="0" i="0">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p:txBody>
      </p:sp>
      <p:sp>
        <p:nvSpPr>
          <p:cNvPr id="10" name="Text Placeholder 8"/>
          <p:cNvSpPr>
            <a:spLocks noGrp="1"/>
          </p:cNvSpPr>
          <p:nvPr>
            <p:ph type="body" sz="quarter" idx="14"/>
          </p:nvPr>
        </p:nvSpPr>
        <p:spPr>
          <a:xfrm>
            <a:off x="407368" y="404665"/>
            <a:ext cx="4440493" cy="5976662"/>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bg1"/>
                </a:solidFill>
                <a:latin typeface="Arial" panose="020B0604020202020204" pitchFamily="34" charset="0"/>
                <a:ea typeface="Arial" panose="020B0604020202020204" pitchFamily="34" charset="0"/>
                <a:cs typeface="Arial" panose="020B0604020202020204" pitchFamily="34" charset="0"/>
              </a:defRPr>
            </a:lvl1pPr>
            <a:lvl2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2pPr>
            <a:lvl3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3pPr>
            <a:lvl4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4pPr>
            <a:lvl5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73915635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2" Type="http://schemas.openxmlformats.org/officeDocument/2006/relationships/slideLayout" Target="../slideLayouts/slideLayout45.xml"/><Relationship Id="rId16" Type="http://schemas.openxmlformats.org/officeDocument/2006/relationships/theme" Target="../theme/theme2.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5" Type="http://schemas.openxmlformats.org/officeDocument/2006/relationships/slideLayout" Target="../slideLayouts/slideLayout48.xml"/><Relationship Id="rId15" Type="http://schemas.openxmlformats.org/officeDocument/2006/relationships/slideLayout" Target="../slideLayouts/slideLayout58.xml"/><Relationship Id="rId10" Type="http://schemas.openxmlformats.org/officeDocument/2006/relationships/slideLayout" Target="../slideLayouts/slideLayout53.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slideLayout" Target="../slideLayouts/slideLayout71.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2" Type="http://schemas.openxmlformats.org/officeDocument/2006/relationships/slideLayout" Target="../slideLayouts/slideLayout60.xml"/><Relationship Id="rId16" Type="http://schemas.openxmlformats.org/officeDocument/2006/relationships/theme" Target="../theme/theme3.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5" Type="http://schemas.openxmlformats.org/officeDocument/2006/relationships/slideLayout" Target="../slideLayouts/slideLayout7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slideLayout" Target="../slideLayouts/slideLayout7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81.xml"/><Relationship Id="rId13" Type="http://schemas.openxmlformats.org/officeDocument/2006/relationships/slideLayout" Target="../slideLayouts/slideLayout86.xml"/><Relationship Id="rId3" Type="http://schemas.openxmlformats.org/officeDocument/2006/relationships/slideLayout" Target="../slideLayouts/slideLayout76.xml"/><Relationship Id="rId7" Type="http://schemas.openxmlformats.org/officeDocument/2006/relationships/slideLayout" Target="../slideLayouts/slideLayout80.xml"/><Relationship Id="rId12" Type="http://schemas.openxmlformats.org/officeDocument/2006/relationships/slideLayout" Target="../slideLayouts/slideLayout85.xml"/><Relationship Id="rId17" Type="http://schemas.openxmlformats.org/officeDocument/2006/relationships/image" Target="../media/image5.png"/><Relationship Id="rId2" Type="http://schemas.openxmlformats.org/officeDocument/2006/relationships/slideLayout" Target="../slideLayouts/slideLayout75.xml"/><Relationship Id="rId16" Type="http://schemas.openxmlformats.org/officeDocument/2006/relationships/theme" Target="../theme/theme4.xml"/><Relationship Id="rId1" Type="http://schemas.openxmlformats.org/officeDocument/2006/relationships/slideLayout" Target="../slideLayouts/slideLayout74.xml"/><Relationship Id="rId6" Type="http://schemas.openxmlformats.org/officeDocument/2006/relationships/slideLayout" Target="../slideLayouts/slideLayout79.xml"/><Relationship Id="rId11" Type="http://schemas.openxmlformats.org/officeDocument/2006/relationships/slideLayout" Target="../slideLayouts/slideLayout84.xml"/><Relationship Id="rId5" Type="http://schemas.openxmlformats.org/officeDocument/2006/relationships/slideLayout" Target="../slideLayouts/slideLayout78.xml"/><Relationship Id="rId15" Type="http://schemas.openxmlformats.org/officeDocument/2006/relationships/slideLayout" Target="../slideLayouts/slideLayout88.xml"/><Relationship Id="rId10" Type="http://schemas.openxmlformats.org/officeDocument/2006/relationships/slideLayout" Target="../slideLayouts/slideLayout83.xml"/><Relationship Id="rId4" Type="http://schemas.openxmlformats.org/officeDocument/2006/relationships/slideLayout" Target="../slideLayouts/slideLayout77.xml"/><Relationship Id="rId9" Type="http://schemas.openxmlformats.org/officeDocument/2006/relationships/slideLayout" Target="../slideLayouts/slideLayout82.xml"/><Relationship Id="rId14" Type="http://schemas.openxmlformats.org/officeDocument/2006/relationships/slideLayout" Target="../slideLayouts/slideLayout8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slideLayout" Target="../slideLayouts/slideLayout101.xml"/><Relationship Id="rId18" Type="http://schemas.openxmlformats.org/officeDocument/2006/relationships/image" Target="../media/image5.pn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slideLayout" Target="../slideLayouts/slideLayout100.xml"/><Relationship Id="rId17" Type="http://schemas.openxmlformats.org/officeDocument/2006/relationships/theme" Target="../theme/theme5.xml"/><Relationship Id="rId2" Type="http://schemas.openxmlformats.org/officeDocument/2006/relationships/slideLayout" Target="../slideLayouts/slideLayout90.xml"/><Relationship Id="rId16" Type="http://schemas.openxmlformats.org/officeDocument/2006/relationships/slideLayout" Target="../slideLayouts/slideLayout104.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5" Type="http://schemas.openxmlformats.org/officeDocument/2006/relationships/slideLayout" Target="../slideLayouts/slideLayout10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slideLayout" Target="../slideLayouts/slideLayout10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12.xml"/><Relationship Id="rId13" Type="http://schemas.openxmlformats.org/officeDocument/2006/relationships/slideLayout" Target="../slideLayouts/slideLayout117.xml"/><Relationship Id="rId18" Type="http://schemas.openxmlformats.org/officeDocument/2006/relationships/theme" Target="../theme/theme6.xml"/><Relationship Id="rId3" Type="http://schemas.openxmlformats.org/officeDocument/2006/relationships/slideLayout" Target="../slideLayouts/slideLayout107.xml"/><Relationship Id="rId7" Type="http://schemas.openxmlformats.org/officeDocument/2006/relationships/slideLayout" Target="../slideLayouts/slideLayout111.xml"/><Relationship Id="rId12" Type="http://schemas.openxmlformats.org/officeDocument/2006/relationships/slideLayout" Target="../slideLayouts/slideLayout116.xml"/><Relationship Id="rId17" Type="http://schemas.openxmlformats.org/officeDocument/2006/relationships/slideLayout" Target="../slideLayouts/slideLayout121.xml"/><Relationship Id="rId2" Type="http://schemas.openxmlformats.org/officeDocument/2006/relationships/slideLayout" Target="../slideLayouts/slideLayout106.xml"/><Relationship Id="rId16" Type="http://schemas.openxmlformats.org/officeDocument/2006/relationships/slideLayout" Target="../slideLayouts/slideLayout120.xml"/><Relationship Id="rId1" Type="http://schemas.openxmlformats.org/officeDocument/2006/relationships/slideLayout" Target="../slideLayouts/slideLayout105.xml"/><Relationship Id="rId6" Type="http://schemas.openxmlformats.org/officeDocument/2006/relationships/slideLayout" Target="../slideLayouts/slideLayout110.xml"/><Relationship Id="rId11" Type="http://schemas.openxmlformats.org/officeDocument/2006/relationships/slideLayout" Target="../slideLayouts/slideLayout115.xml"/><Relationship Id="rId5" Type="http://schemas.openxmlformats.org/officeDocument/2006/relationships/slideLayout" Target="../slideLayouts/slideLayout109.xml"/><Relationship Id="rId15" Type="http://schemas.openxmlformats.org/officeDocument/2006/relationships/slideLayout" Target="../slideLayouts/slideLayout119.xml"/><Relationship Id="rId10" Type="http://schemas.openxmlformats.org/officeDocument/2006/relationships/slideLayout" Target="../slideLayouts/slideLayout114.xml"/><Relationship Id="rId4" Type="http://schemas.openxmlformats.org/officeDocument/2006/relationships/slideLayout" Target="../slideLayouts/slideLayout108.xml"/><Relationship Id="rId9" Type="http://schemas.openxmlformats.org/officeDocument/2006/relationships/slideLayout" Target="../slideLayouts/slideLayout113.xml"/><Relationship Id="rId14" Type="http://schemas.openxmlformats.org/officeDocument/2006/relationships/slideLayout" Target="../slideLayouts/slideLayout1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838200" y="6356356"/>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5B2976B1-5739-2142-B3CF-C38A25906283}" type="datetimeFigureOut">
              <a:rPr lang="en-US" smtClean="0"/>
              <a:t>10/27/2025</a:t>
            </a:fld>
            <a:endParaRPr lang="en-US"/>
          </a:p>
        </p:txBody>
      </p:sp>
      <p:sp>
        <p:nvSpPr>
          <p:cNvPr id="5" name="Footer Placeholder 4"/>
          <p:cNvSpPr>
            <a:spLocks noGrp="1"/>
          </p:cNvSpPr>
          <p:nvPr>
            <p:ph type="ftr" sz="quarter" idx="3"/>
          </p:nvPr>
        </p:nvSpPr>
        <p:spPr>
          <a:xfrm>
            <a:off x="4038600" y="6356356"/>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6"/>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2F375334-7210-3D4D-9418-319874CA0740}" type="slidenum">
              <a:rPr lang="en-US" smtClean="0"/>
              <a:t>‹#›</a:t>
            </a:fld>
            <a:endParaRPr lang="en-US"/>
          </a:p>
        </p:txBody>
      </p:sp>
    </p:spTree>
    <p:extLst>
      <p:ext uri="{BB962C8B-B14F-4D97-AF65-F5344CB8AC3E}">
        <p14:creationId xmlns:p14="http://schemas.microsoft.com/office/powerpoint/2010/main" val="3940464300"/>
      </p:ext>
    </p:extLst>
  </p:cSld>
  <p:clrMap bg1="lt1" tx1="dk1" bg2="lt2" tx2="dk2" accent1="accent1" accent2="accent2" accent3="accent3" accent4="accent4" accent5="accent5" accent6="accent6" hlink="hlink" folHlink="folHlink"/>
  <p:sldLayoutIdLst>
    <p:sldLayoutId id="2147484279" r:id="rId1"/>
    <p:sldLayoutId id="2147484280" r:id="rId2"/>
    <p:sldLayoutId id="2147484281" r:id="rId3"/>
    <p:sldLayoutId id="2147484282" r:id="rId4"/>
    <p:sldLayoutId id="2147484283" r:id="rId5"/>
    <p:sldLayoutId id="2147484284" r:id="rId6"/>
    <p:sldLayoutId id="2147484285" r:id="rId7"/>
    <p:sldLayoutId id="2147484286" r:id="rId8"/>
    <p:sldLayoutId id="2147484287" r:id="rId9"/>
    <p:sldLayoutId id="2147484288" r:id="rId10"/>
    <p:sldLayoutId id="2147484289" r:id="rId11"/>
    <p:sldLayoutId id="2147484290" r:id="rId12"/>
    <p:sldLayoutId id="2147484291" r:id="rId13"/>
    <p:sldLayoutId id="2147484292" r:id="rId14"/>
    <p:sldLayoutId id="2147484293" r:id="rId15"/>
    <p:sldLayoutId id="2147484294" r:id="rId16"/>
    <p:sldLayoutId id="2147484295" r:id="rId17"/>
    <p:sldLayoutId id="2147484296" r:id="rId18"/>
    <p:sldLayoutId id="2147484298" r:id="rId19"/>
    <p:sldLayoutId id="2147484299" r:id="rId20"/>
    <p:sldLayoutId id="2147484300" r:id="rId21"/>
    <p:sldLayoutId id="2147484301" r:id="rId22"/>
    <p:sldLayoutId id="2147484302" r:id="rId23"/>
    <p:sldLayoutId id="2147484303" r:id="rId24"/>
    <p:sldLayoutId id="2147484304" r:id="rId25"/>
    <p:sldLayoutId id="2147484305" r:id="rId26"/>
    <p:sldLayoutId id="2147484306" r:id="rId27"/>
    <p:sldLayoutId id="2147484307" r:id="rId28"/>
    <p:sldLayoutId id="2147484308" r:id="rId29"/>
    <p:sldLayoutId id="2147484309" r:id="rId30"/>
    <p:sldLayoutId id="2147484310" r:id="rId31"/>
    <p:sldLayoutId id="2147484311" r:id="rId32"/>
    <p:sldLayoutId id="2147484312" r:id="rId33"/>
    <p:sldLayoutId id="2147484313" r:id="rId34"/>
    <p:sldLayoutId id="2147484314" r:id="rId35"/>
    <p:sldLayoutId id="2147484315" r:id="rId36"/>
    <p:sldLayoutId id="2147484316" r:id="rId37"/>
    <p:sldLayoutId id="2147484317" r:id="rId38"/>
    <p:sldLayoutId id="2147484318" r:id="rId39"/>
    <p:sldLayoutId id="2147484319" r:id="rId40"/>
    <p:sldLayoutId id="2147484320" r:id="rId41"/>
    <p:sldLayoutId id="2147484321" r:id="rId42"/>
    <p:sldLayoutId id="2147484340" r:id="rId43"/>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871532" y="403200"/>
            <a:ext cx="9911269" cy="864000"/>
          </a:xfrm>
          <a:prstGeom prst="rect">
            <a:avLst/>
          </a:prstGeom>
        </p:spPr>
        <p:txBody>
          <a:bodyPr vert="horz" lIns="91440" tIns="45720" rIns="91440" bIns="45720" rtlCol="0" anchor="ctr">
            <a:normAutofit/>
          </a:bodyPr>
          <a:lstStyle/>
          <a:p>
            <a:r>
              <a:rPr lang="en-US"/>
              <a:t>Slide Title, Arial Bold 24pt</a:t>
            </a:r>
            <a:endParaRPr lang="en-GB"/>
          </a:p>
        </p:txBody>
      </p:sp>
      <p:sp>
        <p:nvSpPr>
          <p:cNvPr id="9" name="Text Placeholder 2"/>
          <p:cNvSpPr>
            <a:spLocks noGrp="1"/>
          </p:cNvSpPr>
          <p:nvPr>
            <p:ph type="body" idx="1"/>
          </p:nvPr>
        </p:nvSpPr>
        <p:spPr>
          <a:xfrm>
            <a:off x="406800" y="1411201"/>
            <a:ext cx="11376000" cy="4974382"/>
          </a:xfrm>
          <a:prstGeom prst="rect">
            <a:avLst/>
          </a:prstGeom>
        </p:spPr>
        <p:txBody>
          <a:bodyPr vert="horz" lIns="91440" tIns="45720" rIns="91440" bIns="45720" rtlCol="0">
            <a:normAutofit/>
          </a:bodyPr>
          <a:lstStyle/>
          <a:p>
            <a:pPr lvl="0"/>
            <a:r>
              <a:rPr lang="en-US"/>
              <a:t>Body copy, Arial 20pt minimum</a:t>
            </a:r>
          </a:p>
          <a:p>
            <a:pPr lvl="0"/>
            <a:r>
              <a:rPr lang="en-US"/>
              <a:t>Bullet points should always be round</a:t>
            </a:r>
          </a:p>
          <a:p>
            <a:pPr lvl="1"/>
            <a:r>
              <a:rPr lang="en-US"/>
              <a:t>Second level</a:t>
            </a:r>
          </a:p>
          <a:p>
            <a:pPr lvl="2"/>
            <a:r>
              <a:rPr lang="en-US"/>
              <a:t>Third level</a:t>
            </a:r>
          </a:p>
          <a:p>
            <a:pPr lvl="3"/>
            <a:r>
              <a:rPr lang="en-US"/>
              <a:t>Fourth level</a:t>
            </a:r>
          </a:p>
          <a:p>
            <a:pPr lvl="4"/>
            <a:r>
              <a:rPr lang="en-US"/>
              <a:t>Fifth level</a:t>
            </a:r>
            <a:endParaRPr lang="en-GB"/>
          </a:p>
        </p:txBody>
      </p:sp>
      <p:sp>
        <p:nvSpPr>
          <p:cNvPr id="8" name="Text Placeholder 8"/>
          <p:cNvSpPr txBox="1">
            <a:spLocks/>
          </p:cNvSpPr>
          <p:nvPr userDrawn="1"/>
        </p:nvSpPr>
        <p:spPr>
          <a:xfrm>
            <a:off x="9264352" y="6597357"/>
            <a:ext cx="288032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800">
                <a:solidFill>
                  <a:srgbClr val="3B4950"/>
                </a:solidFill>
              </a:rPr>
              <a:t>© Cranfield University September 2019</a:t>
            </a:r>
            <a:endParaRPr lang="en-US" sz="800">
              <a:solidFill>
                <a:srgbClr val="3B4950"/>
              </a:solidFill>
            </a:endParaRPr>
          </a:p>
        </p:txBody>
      </p:sp>
    </p:spTree>
    <p:extLst>
      <p:ext uri="{BB962C8B-B14F-4D97-AF65-F5344CB8AC3E}">
        <p14:creationId xmlns:p14="http://schemas.microsoft.com/office/powerpoint/2010/main" val="3170860277"/>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 id="2147483690" r:id="rId15"/>
  </p:sldLayoutIdLst>
  <p:hf hdr="0" dt="0"/>
  <p:txStyles>
    <p:titleStyle>
      <a:lvl1pPr algn="l" defTabSz="685800" rtl="0" eaLnBrk="1" latinLnBrk="0" hangingPunct="1">
        <a:lnSpc>
          <a:spcPct val="90000"/>
        </a:lnSpc>
        <a:spcBef>
          <a:spcPct val="0"/>
        </a:spcBef>
        <a:buNone/>
        <a:defRPr sz="2400" b="1" kern="1200" baseline="0">
          <a:solidFill>
            <a:srgbClr val="0C406D"/>
          </a:solidFill>
          <a:latin typeface="Arial" panose="020B0604020202020204" pitchFamily="34" charset="0"/>
          <a:ea typeface="+mj-ea"/>
          <a:cs typeface="Arial" panose="020B0604020202020204" pitchFamily="34" charset="0"/>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5F03A4D4-3601-4FA7-81C3-37708D084D3F}"/>
              </a:ext>
            </a:extLst>
          </p:cNvPr>
          <p:cNvSpPr>
            <a:spLocks noGrp="1"/>
          </p:cNvSpPr>
          <p:nvPr>
            <p:ph type="title"/>
          </p:nvPr>
        </p:nvSpPr>
        <p:spPr bwMode="auto">
          <a:xfrm>
            <a:off x="1871137" y="403225"/>
            <a:ext cx="9912351"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Slide Title, Arial Bold 24pt</a:t>
            </a:r>
            <a:endParaRPr lang="en-GB" altLang="en-US"/>
          </a:p>
        </p:txBody>
      </p:sp>
      <p:sp>
        <p:nvSpPr>
          <p:cNvPr id="8" name="Footer Placeholder 4">
            <a:extLst>
              <a:ext uri="{FF2B5EF4-FFF2-40B4-BE49-F238E27FC236}">
                <a16:creationId xmlns:a16="http://schemas.microsoft.com/office/drawing/2014/main" id="{FE33B656-F6A0-41A1-B7CF-9C9DA9213CAB}"/>
              </a:ext>
            </a:extLst>
          </p:cNvPr>
          <p:cNvSpPr txBox="1">
            <a:spLocks/>
          </p:cNvSpPr>
          <p:nvPr/>
        </p:nvSpPr>
        <p:spPr>
          <a:xfrm>
            <a:off x="5844121" y="6415093"/>
            <a:ext cx="503767" cy="327025"/>
          </a:xfrm>
          <a:prstGeom prst="rect">
            <a:avLst/>
          </a:prstGeom>
        </p:spPr>
        <p:txBody>
          <a:bodyPr lIns="68580" tIns="34290" rIns="68580" bIns="3429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fontAlgn="base">
              <a:spcBef>
                <a:spcPct val="0"/>
              </a:spcBef>
              <a:spcAft>
                <a:spcPct val="0"/>
              </a:spcAft>
              <a:defRPr/>
            </a:pPr>
            <a:endParaRPr lang="en-US" altLang="en-US" sz="900">
              <a:solidFill>
                <a:srgbClr val="0C406D"/>
              </a:solidFill>
              <a:latin typeface="Arial" panose="020B0604020202020204" pitchFamily="34" charset="0"/>
              <a:cs typeface="Arial" panose="020B0604020202020204" pitchFamily="34" charset="0"/>
            </a:endParaRPr>
          </a:p>
        </p:txBody>
      </p:sp>
      <p:sp>
        <p:nvSpPr>
          <p:cNvPr id="1029" name="Text Placeholder 2">
            <a:extLst>
              <a:ext uri="{FF2B5EF4-FFF2-40B4-BE49-F238E27FC236}">
                <a16:creationId xmlns:a16="http://schemas.microsoft.com/office/drawing/2014/main" id="{EE08757C-A676-4A18-ACA9-687C5CB9F030}"/>
              </a:ext>
            </a:extLst>
          </p:cNvPr>
          <p:cNvSpPr>
            <a:spLocks noGrp="1"/>
          </p:cNvSpPr>
          <p:nvPr>
            <p:ph type="body" idx="1"/>
          </p:nvPr>
        </p:nvSpPr>
        <p:spPr bwMode="auto">
          <a:xfrm>
            <a:off x="406403" y="1411289"/>
            <a:ext cx="11377084" cy="4973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Body copy, Arial 20pt minimum</a:t>
            </a:r>
          </a:p>
          <a:p>
            <a:pPr lvl="0"/>
            <a:r>
              <a:rPr lang="en-US" altLang="en-US"/>
              <a:t>Bullet points should always be round</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Tree>
    <p:extLst>
      <p:ext uri="{BB962C8B-B14F-4D97-AF65-F5344CB8AC3E}">
        <p14:creationId xmlns:p14="http://schemas.microsoft.com/office/powerpoint/2010/main" val="2433513204"/>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 id="2147483706" r:id="rId14"/>
    <p:sldLayoutId id="2147483707" r:id="rId15"/>
  </p:sldLayoutIdLst>
  <p:hf hdr="0" dt="0"/>
  <p:txStyles>
    <p:titleStyle>
      <a:lvl1pPr algn="l" defTabSz="685800" rtl="0" eaLnBrk="0" fontAlgn="base" hangingPunct="0">
        <a:lnSpc>
          <a:spcPct val="90000"/>
        </a:lnSpc>
        <a:spcBef>
          <a:spcPct val="0"/>
        </a:spcBef>
        <a:spcAft>
          <a:spcPct val="0"/>
        </a:spcAft>
        <a:defRPr sz="2400" b="1" kern="1200">
          <a:solidFill>
            <a:srgbClr val="0C406D"/>
          </a:solidFill>
          <a:latin typeface="Arial" panose="020B0604020202020204" pitchFamily="34" charset="0"/>
          <a:ea typeface="Arial" charset="0"/>
          <a:cs typeface="Arial" panose="020B0604020202020204" pitchFamily="34" charset="0"/>
        </a:defRPr>
      </a:lvl1pPr>
      <a:lvl2pPr algn="l" defTabSz="685800" rtl="0" eaLnBrk="0" fontAlgn="base" hangingPunct="0">
        <a:lnSpc>
          <a:spcPct val="90000"/>
        </a:lnSpc>
        <a:spcBef>
          <a:spcPct val="0"/>
        </a:spcBef>
        <a:spcAft>
          <a:spcPct val="0"/>
        </a:spcAft>
        <a:defRPr sz="2400" b="1">
          <a:solidFill>
            <a:srgbClr val="0C406D"/>
          </a:solidFill>
          <a:latin typeface="Arial" charset="0"/>
          <a:ea typeface="Arial" charset="0"/>
          <a:cs typeface="Arial" charset="0"/>
        </a:defRPr>
      </a:lvl2pPr>
      <a:lvl3pPr algn="l" defTabSz="685800" rtl="0" eaLnBrk="0" fontAlgn="base" hangingPunct="0">
        <a:lnSpc>
          <a:spcPct val="90000"/>
        </a:lnSpc>
        <a:spcBef>
          <a:spcPct val="0"/>
        </a:spcBef>
        <a:spcAft>
          <a:spcPct val="0"/>
        </a:spcAft>
        <a:defRPr sz="2400" b="1">
          <a:solidFill>
            <a:srgbClr val="0C406D"/>
          </a:solidFill>
          <a:latin typeface="Arial" charset="0"/>
          <a:ea typeface="Arial" charset="0"/>
          <a:cs typeface="Arial" charset="0"/>
        </a:defRPr>
      </a:lvl3pPr>
      <a:lvl4pPr algn="l" defTabSz="685800" rtl="0" eaLnBrk="0" fontAlgn="base" hangingPunct="0">
        <a:lnSpc>
          <a:spcPct val="90000"/>
        </a:lnSpc>
        <a:spcBef>
          <a:spcPct val="0"/>
        </a:spcBef>
        <a:spcAft>
          <a:spcPct val="0"/>
        </a:spcAft>
        <a:defRPr sz="2400" b="1">
          <a:solidFill>
            <a:srgbClr val="0C406D"/>
          </a:solidFill>
          <a:latin typeface="Arial" charset="0"/>
          <a:ea typeface="Arial" charset="0"/>
          <a:cs typeface="Arial" charset="0"/>
        </a:defRPr>
      </a:lvl4pPr>
      <a:lvl5pPr algn="l" defTabSz="685800" rtl="0" eaLnBrk="0" fontAlgn="base" hangingPunct="0">
        <a:lnSpc>
          <a:spcPct val="90000"/>
        </a:lnSpc>
        <a:spcBef>
          <a:spcPct val="0"/>
        </a:spcBef>
        <a:spcAft>
          <a:spcPct val="0"/>
        </a:spcAft>
        <a:defRPr sz="2400" b="1">
          <a:solidFill>
            <a:srgbClr val="0C406D"/>
          </a:solidFill>
          <a:latin typeface="Arial" charset="0"/>
          <a:ea typeface="Arial" charset="0"/>
          <a:cs typeface="Arial" charset="0"/>
        </a:defRPr>
      </a:lvl5pPr>
      <a:lvl6pPr marL="457200" algn="l" defTabSz="685800" rtl="0" fontAlgn="base">
        <a:lnSpc>
          <a:spcPct val="90000"/>
        </a:lnSpc>
        <a:spcBef>
          <a:spcPct val="0"/>
        </a:spcBef>
        <a:spcAft>
          <a:spcPct val="0"/>
        </a:spcAft>
        <a:defRPr sz="2400" b="1">
          <a:solidFill>
            <a:srgbClr val="0C406D"/>
          </a:solidFill>
          <a:latin typeface="Arial" charset="0"/>
          <a:ea typeface="Arial" charset="0"/>
          <a:cs typeface="Arial" charset="0"/>
        </a:defRPr>
      </a:lvl6pPr>
      <a:lvl7pPr marL="914400" algn="l" defTabSz="685800" rtl="0" fontAlgn="base">
        <a:lnSpc>
          <a:spcPct val="90000"/>
        </a:lnSpc>
        <a:spcBef>
          <a:spcPct val="0"/>
        </a:spcBef>
        <a:spcAft>
          <a:spcPct val="0"/>
        </a:spcAft>
        <a:defRPr sz="2400" b="1">
          <a:solidFill>
            <a:srgbClr val="0C406D"/>
          </a:solidFill>
          <a:latin typeface="Arial" charset="0"/>
          <a:ea typeface="Arial" charset="0"/>
          <a:cs typeface="Arial" charset="0"/>
        </a:defRPr>
      </a:lvl7pPr>
      <a:lvl8pPr marL="1371600" algn="l" defTabSz="685800" rtl="0" fontAlgn="base">
        <a:lnSpc>
          <a:spcPct val="90000"/>
        </a:lnSpc>
        <a:spcBef>
          <a:spcPct val="0"/>
        </a:spcBef>
        <a:spcAft>
          <a:spcPct val="0"/>
        </a:spcAft>
        <a:defRPr sz="2400" b="1">
          <a:solidFill>
            <a:srgbClr val="0C406D"/>
          </a:solidFill>
          <a:latin typeface="Arial" charset="0"/>
          <a:ea typeface="Arial" charset="0"/>
          <a:cs typeface="Arial" charset="0"/>
        </a:defRPr>
      </a:lvl8pPr>
      <a:lvl9pPr marL="1828800" algn="l" defTabSz="685800" rtl="0" fontAlgn="base">
        <a:lnSpc>
          <a:spcPct val="90000"/>
        </a:lnSpc>
        <a:spcBef>
          <a:spcPct val="0"/>
        </a:spcBef>
        <a:spcAft>
          <a:spcPct val="0"/>
        </a:spcAft>
        <a:defRPr sz="2400" b="1">
          <a:solidFill>
            <a:srgbClr val="0C406D"/>
          </a:solidFill>
          <a:latin typeface="Arial" charset="0"/>
          <a:ea typeface="Arial" charset="0"/>
          <a:cs typeface="Arial"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000" kern="1200">
          <a:solidFill>
            <a:schemeClr val="tx1"/>
          </a:solidFill>
          <a:latin typeface="Arial" panose="020B0604020202020204" pitchFamily="34" charset="0"/>
          <a:ea typeface="Arial" charset="0"/>
          <a:cs typeface="Arial" panose="020B0604020202020204" pitchFamily="34" charset="0"/>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000" kern="1200">
          <a:solidFill>
            <a:schemeClr val="tx1"/>
          </a:solidFill>
          <a:latin typeface="Arial" panose="020B0604020202020204" pitchFamily="34" charset="0"/>
          <a:ea typeface="Arial" charset="0"/>
          <a:cs typeface="Arial" panose="020B0604020202020204" pitchFamily="34" charset="0"/>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2000" kern="1200">
          <a:solidFill>
            <a:schemeClr val="tx1"/>
          </a:solidFill>
          <a:latin typeface="Arial" panose="020B0604020202020204" pitchFamily="34" charset="0"/>
          <a:ea typeface="Arial" charset="0"/>
          <a:cs typeface="Arial" panose="020B0604020202020204" pitchFamily="34" charset="0"/>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2000" kern="1200">
          <a:solidFill>
            <a:schemeClr val="tx1"/>
          </a:solidFill>
          <a:latin typeface="Arial" panose="020B0604020202020204" pitchFamily="34" charset="0"/>
          <a:ea typeface="Arial" charset="0"/>
          <a:cs typeface="Arial" panose="020B0604020202020204" pitchFamily="34" charset="0"/>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2000" kern="1200">
          <a:solidFill>
            <a:schemeClr val="tx1"/>
          </a:solidFill>
          <a:latin typeface="Arial" panose="020B0604020202020204" pitchFamily="34" charset="0"/>
          <a:ea typeface="Arial" charset="0"/>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5F03A4D4-3601-4FA7-81C3-37708D084D3F}"/>
              </a:ext>
            </a:extLst>
          </p:cNvPr>
          <p:cNvSpPr>
            <a:spLocks noGrp="1"/>
          </p:cNvSpPr>
          <p:nvPr>
            <p:ph type="title"/>
          </p:nvPr>
        </p:nvSpPr>
        <p:spPr bwMode="auto">
          <a:xfrm>
            <a:off x="1871137" y="403225"/>
            <a:ext cx="9912351"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Slide Title, Arial Bold 24pt</a:t>
            </a:r>
            <a:endParaRPr lang="en-GB" altLang="en-US"/>
          </a:p>
        </p:txBody>
      </p:sp>
      <p:pic>
        <p:nvPicPr>
          <p:cNvPr id="1027" name="Picture 6">
            <a:extLst>
              <a:ext uri="{FF2B5EF4-FFF2-40B4-BE49-F238E27FC236}">
                <a16:creationId xmlns:a16="http://schemas.microsoft.com/office/drawing/2014/main" id="{5891A26B-0F0E-441C-B9BB-0720496AEA84}"/>
              </a:ext>
            </a:extLst>
          </p:cNvPr>
          <p:cNvPicPr>
            <a:picLocks/>
          </p:cNvPicPr>
          <p:nvPr/>
        </p:nvPicPr>
        <p:blipFill>
          <a:blip r:embed="rId17" cstate="screen">
            <a:extLst>
              <a:ext uri="{28A0092B-C50C-407E-A947-70E740481C1C}">
                <a14:useLocalDpi xmlns:a14="http://schemas.microsoft.com/office/drawing/2010/main"/>
              </a:ext>
            </a:extLst>
          </a:blip>
          <a:srcRect/>
          <a:stretch>
            <a:fillRect/>
          </a:stretch>
        </p:blipFill>
        <p:spPr bwMode="auto">
          <a:xfrm>
            <a:off x="359833" y="323850"/>
            <a:ext cx="12954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ooter Placeholder 4">
            <a:extLst>
              <a:ext uri="{FF2B5EF4-FFF2-40B4-BE49-F238E27FC236}">
                <a16:creationId xmlns:a16="http://schemas.microsoft.com/office/drawing/2014/main" id="{FE33B656-F6A0-41A1-B7CF-9C9DA9213CAB}"/>
              </a:ext>
            </a:extLst>
          </p:cNvPr>
          <p:cNvSpPr txBox="1">
            <a:spLocks/>
          </p:cNvSpPr>
          <p:nvPr/>
        </p:nvSpPr>
        <p:spPr>
          <a:xfrm>
            <a:off x="5844121" y="6415093"/>
            <a:ext cx="503767" cy="327025"/>
          </a:xfrm>
          <a:prstGeom prst="rect">
            <a:avLst/>
          </a:prstGeom>
        </p:spPr>
        <p:txBody>
          <a:bodyPr lIns="68580" tIns="34290" rIns="68580" bIns="3429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fontAlgn="base">
              <a:spcBef>
                <a:spcPct val="0"/>
              </a:spcBef>
              <a:spcAft>
                <a:spcPct val="0"/>
              </a:spcAft>
              <a:defRPr/>
            </a:pPr>
            <a:endParaRPr lang="en-US" altLang="en-US" sz="900">
              <a:solidFill>
                <a:srgbClr val="0C406D"/>
              </a:solidFill>
              <a:latin typeface="Arial" panose="020B0604020202020204" pitchFamily="34" charset="0"/>
              <a:cs typeface="Arial" panose="020B0604020202020204" pitchFamily="34" charset="0"/>
            </a:endParaRPr>
          </a:p>
        </p:txBody>
      </p:sp>
      <p:sp>
        <p:nvSpPr>
          <p:cNvPr id="1029" name="Text Placeholder 2">
            <a:extLst>
              <a:ext uri="{FF2B5EF4-FFF2-40B4-BE49-F238E27FC236}">
                <a16:creationId xmlns:a16="http://schemas.microsoft.com/office/drawing/2014/main" id="{EE08757C-A676-4A18-ACA9-687C5CB9F030}"/>
              </a:ext>
            </a:extLst>
          </p:cNvPr>
          <p:cNvSpPr>
            <a:spLocks noGrp="1"/>
          </p:cNvSpPr>
          <p:nvPr>
            <p:ph type="body" idx="1"/>
          </p:nvPr>
        </p:nvSpPr>
        <p:spPr bwMode="auto">
          <a:xfrm>
            <a:off x="406403" y="1411289"/>
            <a:ext cx="11377084" cy="4973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Body copy, Arial 20pt minimum</a:t>
            </a:r>
          </a:p>
          <a:p>
            <a:pPr lvl="0"/>
            <a:r>
              <a:rPr lang="en-US" altLang="en-US"/>
              <a:t>Bullet points should always be round</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Tree>
    <p:extLst>
      <p:ext uri="{BB962C8B-B14F-4D97-AF65-F5344CB8AC3E}">
        <p14:creationId xmlns:p14="http://schemas.microsoft.com/office/powerpoint/2010/main" val="3562255449"/>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Lst>
  <p:hf hdr="0" dt="0"/>
  <p:txStyles>
    <p:titleStyle>
      <a:lvl1pPr algn="l" defTabSz="685800" rtl="0" eaLnBrk="0" fontAlgn="base" hangingPunct="0">
        <a:lnSpc>
          <a:spcPct val="90000"/>
        </a:lnSpc>
        <a:spcBef>
          <a:spcPct val="0"/>
        </a:spcBef>
        <a:spcAft>
          <a:spcPct val="0"/>
        </a:spcAft>
        <a:defRPr sz="2400" b="1" kern="1200">
          <a:solidFill>
            <a:srgbClr val="0C406D"/>
          </a:solidFill>
          <a:latin typeface="Arial" panose="020B0604020202020204" pitchFamily="34" charset="0"/>
          <a:ea typeface="Arial" charset="0"/>
          <a:cs typeface="Arial" panose="020B0604020202020204" pitchFamily="34" charset="0"/>
        </a:defRPr>
      </a:lvl1pPr>
      <a:lvl2pPr algn="l" defTabSz="685800" rtl="0" eaLnBrk="0" fontAlgn="base" hangingPunct="0">
        <a:lnSpc>
          <a:spcPct val="90000"/>
        </a:lnSpc>
        <a:spcBef>
          <a:spcPct val="0"/>
        </a:spcBef>
        <a:spcAft>
          <a:spcPct val="0"/>
        </a:spcAft>
        <a:defRPr sz="2400" b="1">
          <a:solidFill>
            <a:srgbClr val="0C406D"/>
          </a:solidFill>
          <a:latin typeface="Arial" charset="0"/>
          <a:ea typeface="Arial" charset="0"/>
          <a:cs typeface="Arial" charset="0"/>
        </a:defRPr>
      </a:lvl2pPr>
      <a:lvl3pPr algn="l" defTabSz="685800" rtl="0" eaLnBrk="0" fontAlgn="base" hangingPunct="0">
        <a:lnSpc>
          <a:spcPct val="90000"/>
        </a:lnSpc>
        <a:spcBef>
          <a:spcPct val="0"/>
        </a:spcBef>
        <a:spcAft>
          <a:spcPct val="0"/>
        </a:spcAft>
        <a:defRPr sz="2400" b="1">
          <a:solidFill>
            <a:srgbClr val="0C406D"/>
          </a:solidFill>
          <a:latin typeface="Arial" charset="0"/>
          <a:ea typeface="Arial" charset="0"/>
          <a:cs typeface="Arial" charset="0"/>
        </a:defRPr>
      </a:lvl3pPr>
      <a:lvl4pPr algn="l" defTabSz="685800" rtl="0" eaLnBrk="0" fontAlgn="base" hangingPunct="0">
        <a:lnSpc>
          <a:spcPct val="90000"/>
        </a:lnSpc>
        <a:spcBef>
          <a:spcPct val="0"/>
        </a:spcBef>
        <a:spcAft>
          <a:spcPct val="0"/>
        </a:spcAft>
        <a:defRPr sz="2400" b="1">
          <a:solidFill>
            <a:srgbClr val="0C406D"/>
          </a:solidFill>
          <a:latin typeface="Arial" charset="0"/>
          <a:ea typeface="Arial" charset="0"/>
          <a:cs typeface="Arial" charset="0"/>
        </a:defRPr>
      </a:lvl4pPr>
      <a:lvl5pPr algn="l" defTabSz="685800" rtl="0" eaLnBrk="0" fontAlgn="base" hangingPunct="0">
        <a:lnSpc>
          <a:spcPct val="90000"/>
        </a:lnSpc>
        <a:spcBef>
          <a:spcPct val="0"/>
        </a:spcBef>
        <a:spcAft>
          <a:spcPct val="0"/>
        </a:spcAft>
        <a:defRPr sz="2400" b="1">
          <a:solidFill>
            <a:srgbClr val="0C406D"/>
          </a:solidFill>
          <a:latin typeface="Arial" charset="0"/>
          <a:ea typeface="Arial" charset="0"/>
          <a:cs typeface="Arial" charset="0"/>
        </a:defRPr>
      </a:lvl5pPr>
      <a:lvl6pPr marL="457200" algn="l" defTabSz="685800" rtl="0" fontAlgn="base">
        <a:lnSpc>
          <a:spcPct val="90000"/>
        </a:lnSpc>
        <a:spcBef>
          <a:spcPct val="0"/>
        </a:spcBef>
        <a:spcAft>
          <a:spcPct val="0"/>
        </a:spcAft>
        <a:defRPr sz="2400" b="1">
          <a:solidFill>
            <a:srgbClr val="0C406D"/>
          </a:solidFill>
          <a:latin typeface="Arial" charset="0"/>
          <a:ea typeface="Arial" charset="0"/>
          <a:cs typeface="Arial" charset="0"/>
        </a:defRPr>
      </a:lvl6pPr>
      <a:lvl7pPr marL="914400" algn="l" defTabSz="685800" rtl="0" fontAlgn="base">
        <a:lnSpc>
          <a:spcPct val="90000"/>
        </a:lnSpc>
        <a:spcBef>
          <a:spcPct val="0"/>
        </a:spcBef>
        <a:spcAft>
          <a:spcPct val="0"/>
        </a:spcAft>
        <a:defRPr sz="2400" b="1">
          <a:solidFill>
            <a:srgbClr val="0C406D"/>
          </a:solidFill>
          <a:latin typeface="Arial" charset="0"/>
          <a:ea typeface="Arial" charset="0"/>
          <a:cs typeface="Arial" charset="0"/>
        </a:defRPr>
      </a:lvl7pPr>
      <a:lvl8pPr marL="1371600" algn="l" defTabSz="685800" rtl="0" fontAlgn="base">
        <a:lnSpc>
          <a:spcPct val="90000"/>
        </a:lnSpc>
        <a:spcBef>
          <a:spcPct val="0"/>
        </a:spcBef>
        <a:spcAft>
          <a:spcPct val="0"/>
        </a:spcAft>
        <a:defRPr sz="2400" b="1">
          <a:solidFill>
            <a:srgbClr val="0C406D"/>
          </a:solidFill>
          <a:latin typeface="Arial" charset="0"/>
          <a:ea typeface="Arial" charset="0"/>
          <a:cs typeface="Arial" charset="0"/>
        </a:defRPr>
      </a:lvl8pPr>
      <a:lvl9pPr marL="1828800" algn="l" defTabSz="685800" rtl="0" fontAlgn="base">
        <a:lnSpc>
          <a:spcPct val="90000"/>
        </a:lnSpc>
        <a:spcBef>
          <a:spcPct val="0"/>
        </a:spcBef>
        <a:spcAft>
          <a:spcPct val="0"/>
        </a:spcAft>
        <a:defRPr sz="2400" b="1">
          <a:solidFill>
            <a:srgbClr val="0C406D"/>
          </a:solidFill>
          <a:latin typeface="Arial" charset="0"/>
          <a:ea typeface="Arial" charset="0"/>
          <a:cs typeface="Arial"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000" kern="1200">
          <a:solidFill>
            <a:schemeClr val="tx1"/>
          </a:solidFill>
          <a:latin typeface="Arial" panose="020B0604020202020204" pitchFamily="34" charset="0"/>
          <a:ea typeface="Arial" charset="0"/>
          <a:cs typeface="Arial" panose="020B0604020202020204" pitchFamily="34" charset="0"/>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000" kern="1200">
          <a:solidFill>
            <a:schemeClr val="tx1"/>
          </a:solidFill>
          <a:latin typeface="Arial" panose="020B0604020202020204" pitchFamily="34" charset="0"/>
          <a:ea typeface="Arial" charset="0"/>
          <a:cs typeface="Arial" panose="020B0604020202020204" pitchFamily="34" charset="0"/>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2000" kern="1200">
          <a:solidFill>
            <a:schemeClr val="tx1"/>
          </a:solidFill>
          <a:latin typeface="Arial" panose="020B0604020202020204" pitchFamily="34" charset="0"/>
          <a:ea typeface="Arial" charset="0"/>
          <a:cs typeface="Arial" panose="020B0604020202020204" pitchFamily="34" charset="0"/>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2000" kern="1200">
          <a:solidFill>
            <a:schemeClr val="tx1"/>
          </a:solidFill>
          <a:latin typeface="Arial" panose="020B0604020202020204" pitchFamily="34" charset="0"/>
          <a:ea typeface="Arial" charset="0"/>
          <a:cs typeface="Arial" panose="020B0604020202020204" pitchFamily="34" charset="0"/>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2000" kern="1200">
          <a:solidFill>
            <a:schemeClr val="tx1"/>
          </a:solidFill>
          <a:latin typeface="Arial" panose="020B0604020202020204" pitchFamily="34" charset="0"/>
          <a:ea typeface="Arial" charset="0"/>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871137" y="403225"/>
            <a:ext cx="9912351"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Slide Title, Arial Bold 24pt</a:t>
            </a:r>
            <a:endParaRPr lang="en-GB" altLang="en-US"/>
          </a:p>
        </p:txBody>
      </p:sp>
      <p:pic>
        <p:nvPicPr>
          <p:cNvPr id="1027" name="Picture 6"/>
          <p:cNvPicPr/>
          <p:nvPr/>
        </p:nvPicPr>
        <p:blipFill>
          <a:blip r:embed="rId18" cstate="screen">
            <a:extLst>
              <a:ext uri="{28A0092B-C50C-407E-A947-70E740481C1C}">
                <a14:useLocalDpi xmlns:a14="http://schemas.microsoft.com/office/drawing/2010/main"/>
              </a:ext>
            </a:extLst>
          </a:blip>
          <a:srcRect/>
          <a:stretch>
            <a:fillRect/>
          </a:stretch>
        </p:blipFill>
        <p:spPr bwMode="auto">
          <a:xfrm>
            <a:off x="359833" y="323850"/>
            <a:ext cx="12954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ooter Placeholder 4"/>
          <p:cNvSpPr txBox="1"/>
          <p:nvPr/>
        </p:nvSpPr>
        <p:spPr>
          <a:xfrm>
            <a:off x="5844121" y="6415093"/>
            <a:ext cx="503767" cy="327025"/>
          </a:xfrm>
          <a:prstGeom prst="rect">
            <a:avLst/>
          </a:prstGeom>
        </p:spPr>
        <p:txBody>
          <a:bodyPr lIns="68580" tIns="34290" rIns="68580" bIns="3429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fontAlgn="base">
              <a:spcBef>
                <a:spcPct val="0"/>
              </a:spcBef>
              <a:spcAft>
                <a:spcPct val="0"/>
              </a:spcAft>
              <a:defRPr/>
            </a:pPr>
            <a:endParaRPr lang="en-US" altLang="en-US" sz="900">
              <a:solidFill>
                <a:srgbClr val="0C406D"/>
              </a:solidFill>
              <a:latin typeface="Arial" panose="020B0604020202020204" pitchFamily="34" charset="0"/>
              <a:cs typeface="Arial" panose="020B0604020202020204" pitchFamily="34" charset="0"/>
            </a:endParaRPr>
          </a:p>
        </p:txBody>
      </p:sp>
      <p:sp>
        <p:nvSpPr>
          <p:cNvPr id="1029" name="Text Placeholder 2"/>
          <p:cNvSpPr>
            <a:spLocks noGrp="1"/>
          </p:cNvSpPr>
          <p:nvPr>
            <p:ph type="body" idx="1"/>
          </p:nvPr>
        </p:nvSpPr>
        <p:spPr bwMode="auto">
          <a:xfrm>
            <a:off x="406403" y="1411289"/>
            <a:ext cx="11377084" cy="4973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a:t>Body copy, Arial 20pt minimum</a:t>
            </a:r>
          </a:p>
          <a:p>
            <a:pPr lvl="0"/>
            <a:r>
              <a:rPr lang="en-US" altLang="en-US"/>
              <a:t>Bullet points should always be round</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Tree>
    <p:extLst>
      <p:ext uri="{BB962C8B-B14F-4D97-AF65-F5344CB8AC3E}">
        <p14:creationId xmlns:p14="http://schemas.microsoft.com/office/powerpoint/2010/main" val="3488926935"/>
      </p:ext>
    </p:extLst>
  </p:cSld>
  <p:clrMap bg1="lt1" tx1="dk1" bg2="lt2" tx2="dk2" accent1="accent1" accent2="accent2" accent3="accent3" accent4="accent4" accent5="accent5" accent6="accent6" hlink="hlink" folHlink="folHlink"/>
  <p:sldLayoutIdLst>
    <p:sldLayoutId id="2147484261" r:id="rId1"/>
    <p:sldLayoutId id="2147484262" r:id="rId2"/>
    <p:sldLayoutId id="2147484263" r:id="rId3"/>
    <p:sldLayoutId id="2147484264" r:id="rId4"/>
    <p:sldLayoutId id="2147484265" r:id="rId5"/>
    <p:sldLayoutId id="2147484266" r:id="rId6"/>
    <p:sldLayoutId id="2147484267" r:id="rId7"/>
    <p:sldLayoutId id="2147484268" r:id="rId8"/>
    <p:sldLayoutId id="2147484269" r:id="rId9"/>
    <p:sldLayoutId id="2147484270" r:id="rId10"/>
    <p:sldLayoutId id="2147484271" r:id="rId11"/>
    <p:sldLayoutId id="2147484272" r:id="rId12"/>
    <p:sldLayoutId id="2147484273" r:id="rId13"/>
    <p:sldLayoutId id="2147484274" r:id="rId14"/>
    <p:sldLayoutId id="2147484275" r:id="rId15"/>
    <p:sldLayoutId id="2147484277" r:id="rId16"/>
  </p:sldLayoutIdLst>
  <p:hf hdr="0" dt="0"/>
  <p:txStyles>
    <p:titleStyle>
      <a:lvl1pPr algn="l" defTabSz="685800" rtl="0" eaLnBrk="0" fontAlgn="base" hangingPunct="0">
        <a:lnSpc>
          <a:spcPct val="90000"/>
        </a:lnSpc>
        <a:spcBef>
          <a:spcPct val="0"/>
        </a:spcBef>
        <a:spcAft>
          <a:spcPct val="0"/>
        </a:spcAft>
        <a:defRPr sz="2400" b="1" kern="1200">
          <a:solidFill>
            <a:srgbClr val="0C406D"/>
          </a:solidFill>
          <a:latin typeface="Arial" panose="020B0604020202020204" pitchFamily="34" charset="0"/>
          <a:ea typeface="Arial" panose="020B0604020202020204" pitchFamily="34" charset="0"/>
          <a:cs typeface="Arial" panose="020B0604020202020204" pitchFamily="34" charset="0"/>
        </a:defRPr>
      </a:lvl1pPr>
      <a:lvl2pPr algn="l" defTabSz="685800" rtl="0" eaLnBrk="0" fontAlgn="base" hangingPunct="0">
        <a:lnSpc>
          <a:spcPct val="90000"/>
        </a:lnSpc>
        <a:spcBef>
          <a:spcPct val="0"/>
        </a:spcBef>
        <a:spcAft>
          <a:spcPct val="0"/>
        </a:spcAft>
        <a:defRPr sz="2400" b="1">
          <a:solidFill>
            <a:srgbClr val="0C406D"/>
          </a:solidFill>
          <a:latin typeface="Arial" panose="020B0604020202020204" pitchFamily="34" charset="0"/>
          <a:ea typeface="Arial" panose="020B0604020202020204" pitchFamily="34" charset="0"/>
          <a:cs typeface="Arial" panose="020B0604020202020204" pitchFamily="34" charset="0"/>
        </a:defRPr>
      </a:lvl2pPr>
      <a:lvl3pPr algn="l" defTabSz="685800" rtl="0" eaLnBrk="0" fontAlgn="base" hangingPunct="0">
        <a:lnSpc>
          <a:spcPct val="90000"/>
        </a:lnSpc>
        <a:spcBef>
          <a:spcPct val="0"/>
        </a:spcBef>
        <a:spcAft>
          <a:spcPct val="0"/>
        </a:spcAft>
        <a:defRPr sz="2400" b="1">
          <a:solidFill>
            <a:srgbClr val="0C406D"/>
          </a:solidFill>
          <a:latin typeface="Arial" panose="020B0604020202020204" pitchFamily="34" charset="0"/>
          <a:ea typeface="Arial" panose="020B0604020202020204" pitchFamily="34" charset="0"/>
          <a:cs typeface="Arial" panose="020B0604020202020204" pitchFamily="34" charset="0"/>
        </a:defRPr>
      </a:lvl3pPr>
      <a:lvl4pPr algn="l" defTabSz="685800" rtl="0" eaLnBrk="0" fontAlgn="base" hangingPunct="0">
        <a:lnSpc>
          <a:spcPct val="90000"/>
        </a:lnSpc>
        <a:spcBef>
          <a:spcPct val="0"/>
        </a:spcBef>
        <a:spcAft>
          <a:spcPct val="0"/>
        </a:spcAft>
        <a:defRPr sz="2400" b="1">
          <a:solidFill>
            <a:srgbClr val="0C406D"/>
          </a:solidFill>
          <a:latin typeface="Arial" panose="020B0604020202020204" pitchFamily="34" charset="0"/>
          <a:ea typeface="Arial" panose="020B0604020202020204" pitchFamily="34" charset="0"/>
          <a:cs typeface="Arial" panose="020B0604020202020204" pitchFamily="34" charset="0"/>
        </a:defRPr>
      </a:lvl4pPr>
      <a:lvl5pPr algn="l" defTabSz="685800" rtl="0" eaLnBrk="0" fontAlgn="base" hangingPunct="0">
        <a:lnSpc>
          <a:spcPct val="90000"/>
        </a:lnSpc>
        <a:spcBef>
          <a:spcPct val="0"/>
        </a:spcBef>
        <a:spcAft>
          <a:spcPct val="0"/>
        </a:spcAft>
        <a:defRPr sz="2400" b="1">
          <a:solidFill>
            <a:srgbClr val="0C406D"/>
          </a:solidFill>
          <a:latin typeface="Arial" panose="020B0604020202020204" pitchFamily="34" charset="0"/>
          <a:ea typeface="Arial" panose="020B0604020202020204" pitchFamily="34" charset="0"/>
          <a:cs typeface="Arial" panose="020B0604020202020204" pitchFamily="34" charset="0"/>
        </a:defRPr>
      </a:lvl5pPr>
      <a:lvl6pPr marL="457200" algn="l" defTabSz="685800" rtl="0" fontAlgn="base">
        <a:lnSpc>
          <a:spcPct val="90000"/>
        </a:lnSpc>
        <a:spcBef>
          <a:spcPct val="0"/>
        </a:spcBef>
        <a:spcAft>
          <a:spcPct val="0"/>
        </a:spcAft>
        <a:defRPr sz="2400" b="1">
          <a:solidFill>
            <a:srgbClr val="0C406D"/>
          </a:solidFill>
          <a:latin typeface="Arial" panose="020B0604020202020204" pitchFamily="34" charset="0"/>
          <a:ea typeface="Arial" panose="020B0604020202020204" pitchFamily="34" charset="0"/>
          <a:cs typeface="Arial" panose="020B0604020202020204" pitchFamily="34" charset="0"/>
        </a:defRPr>
      </a:lvl6pPr>
      <a:lvl7pPr marL="914400" algn="l" defTabSz="685800" rtl="0" fontAlgn="base">
        <a:lnSpc>
          <a:spcPct val="90000"/>
        </a:lnSpc>
        <a:spcBef>
          <a:spcPct val="0"/>
        </a:spcBef>
        <a:spcAft>
          <a:spcPct val="0"/>
        </a:spcAft>
        <a:defRPr sz="2400" b="1">
          <a:solidFill>
            <a:srgbClr val="0C406D"/>
          </a:solidFill>
          <a:latin typeface="Arial" panose="020B0604020202020204" pitchFamily="34" charset="0"/>
          <a:ea typeface="Arial" panose="020B0604020202020204" pitchFamily="34" charset="0"/>
          <a:cs typeface="Arial" panose="020B0604020202020204" pitchFamily="34" charset="0"/>
        </a:defRPr>
      </a:lvl7pPr>
      <a:lvl8pPr marL="1371600" algn="l" defTabSz="685800" rtl="0" fontAlgn="base">
        <a:lnSpc>
          <a:spcPct val="90000"/>
        </a:lnSpc>
        <a:spcBef>
          <a:spcPct val="0"/>
        </a:spcBef>
        <a:spcAft>
          <a:spcPct val="0"/>
        </a:spcAft>
        <a:defRPr sz="2400" b="1">
          <a:solidFill>
            <a:srgbClr val="0C406D"/>
          </a:solidFill>
          <a:latin typeface="Arial" panose="020B0604020202020204" pitchFamily="34" charset="0"/>
          <a:ea typeface="Arial" panose="020B0604020202020204" pitchFamily="34" charset="0"/>
          <a:cs typeface="Arial" panose="020B0604020202020204" pitchFamily="34" charset="0"/>
        </a:defRPr>
      </a:lvl8pPr>
      <a:lvl9pPr marL="1828800" algn="l" defTabSz="685800" rtl="0" fontAlgn="base">
        <a:lnSpc>
          <a:spcPct val="90000"/>
        </a:lnSpc>
        <a:spcBef>
          <a:spcPct val="0"/>
        </a:spcBef>
        <a:spcAft>
          <a:spcPct val="0"/>
        </a:spcAft>
        <a:defRPr sz="2400" b="1">
          <a:solidFill>
            <a:srgbClr val="0C406D"/>
          </a:solidFill>
          <a:latin typeface="Arial" panose="020B0604020202020204" pitchFamily="34" charset="0"/>
          <a:ea typeface="Arial" panose="020B0604020202020204" pitchFamily="34" charset="0"/>
          <a:cs typeface="Arial" panose="020B0604020202020204" pitchFamily="34"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000" kern="1200">
          <a:solidFill>
            <a:schemeClr val="tx1"/>
          </a:solidFill>
          <a:latin typeface="Arial" panose="020B0604020202020204" pitchFamily="34" charset="0"/>
          <a:ea typeface="Arial" panose="020B0604020202020204" pitchFamily="34" charset="0"/>
          <a:cs typeface="Arial" panose="020B0604020202020204" pitchFamily="34" charset="0"/>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000" kern="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2000" kern="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2000" kern="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2000" kern="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2976B1-5739-2142-B3CF-C38A25906283}" type="datetimeFigureOut">
              <a:rPr lang="en-US" smtClean="0"/>
              <a:t>10/27/2025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375334-7210-3D4D-9418-319874CA0740}" type="slidenum">
              <a:rPr lang="en-US" smtClean="0"/>
              <a:t>‹#›</a:t>
            </a:fld>
            <a:endParaRPr lang="en-US"/>
          </a:p>
        </p:txBody>
      </p:sp>
    </p:spTree>
    <p:extLst>
      <p:ext uri="{BB962C8B-B14F-4D97-AF65-F5344CB8AC3E}">
        <p14:creationId xmlns:p14="http://schemas.microsoft.com/office/powerpoint/2010/main" val="1694225233"/>
      </p:ext>
    </p:extLst>
  </p:cSld>
  <p:clrMap bg1="lt1" tx1="dk1" bg2="lt2" tx2="dk2" accent1="accent1" accent2="accent2" accent3="accent3" accent4="accent4" accent5="accent5" accent6="accent6" hlink="hlink" folHlink="folHlink"/>
  <p:sldLayoutIdLst>
    <p:sldLayoutId id="2147484323" r:id="rId1"/>
    <p:sldLayoutId id="2147484324" r:id="rId2"/>
    <p:sldLayoutId id="2147484325" r:id="rId3"/>
    <p:sldLayoutId id="2147484326" r:id="rId4"/>
    <p:sldLayoutId id="2147484327" r:id="rId5"/>
    <p:sldLayoutId id="2147484328" r:id="rId6"/>
    <p:sldLayoutId id="2147484329" r:id="rId7"/>
    <p:sldLayoutId id="2147484330" r:id="rId8"/>
    <p:sldLayoutId id="2147484331" r:id="rId9"/>
    <p:sldLayoutId id="2147484332" r:id="rId10"/>
    <p:sldLayoutId id="2147484333" r:id="rId11"/>
    <p:sldLayoutId id="2147484334" r:id="rId12"/>
    <p:sldLayoutId id="2147484335" r:id="rId13"/>
    <p:sldLayoutId id="2147484336" r:id="rId14"/>
    <p:sldLayoutId id="2147484337" r:id="rId15"/>
    <p:sldLayoutId id="2147484338" r:id="rId16"/>
    <p:sldLayoutId id="2147484339"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1.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hyperlink" Target="https://www.cranfield.ac.uk/courses/taught/a-to-z" TargetMode="External"/><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9.xml"/><Relationship Id="rId4" Type="http://schemas.openxmlformats.org/officeDocument/2006/relationships/image" Target="../media/image32.jpeg"/></Relationships>
</file>

<file path=ppt/slides/_rels/slide1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9.xml"/><Relationship Id="rId4" Type="http://schemas.openxmlformats.org/officeDocument/2006/relationships/image" Target="../media/image35.jpeg"/></Relationships>
</file>

<file path=ppt/slides/_rels/slide1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9.xml"/><Relationship Id="rId4" Type="http://schemas.openxmlformats.org/officeDocument/2006/relationships/image" Target="../media/image38.jpeg"/></Relationships>
</file>

<file path=ppt/slides/_rels/slide1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9.xml"/><Relationship Id="rId4" Type="http://schemas.openxmlformats.org/officeDocument/2006/relationships/image" Target="../media/image41.jpeg"/></Relationships>
</file>

<file path=ppt/slides/_rels/slide17.xml.rels><?xml version="1.0" encoding="UTF-8" standalone="yes"?>
<Relationships xmlns="http://schemas.openxmlformats.org/package/2006/relationships"><Relationship Id="rId3" Type="http://schemas.openxmlformats.org/officeDocument/2006/relationships/image" Target="../media/image42.gif"/><Relationship Id="rId2" Type="http://schemas.openxmlformats.org/officeDocument/2006/relationships/hyperlink" Target="https://virtualexperience.cranfield.ac.uk/welcome" TargetMode="Externa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hyperlink" Target="https://www.cranfield.ac.uk/Courses/Taught/A%20to%20Z" TargetMode="External"/><Relationship Id="rId2" Type="http://schemas.openxmlformats.org/officeDocument/2006/relationships/notesSlide" Target="../notesSlides/notesSlide10.xml"/><Relationship Id="rId1" Type="http://schemas.openxmlformats.org/officeDocument/2006/relationships/slideLayout" Target="../slideLayouts/slideLayout25.xml"/><Relationship Id="rId5" Type="http://schemas.openxmlformats.org/officeDocument/2006/relationships/hyperlink" Target="https://www.cranfield.ac.uk/study/application-guide/before-you-apply" TargetMode="External"/><Relationship Id="rId4" Type="http://schemas.openxmlformats.org/officeDocument/2006/relationships/hyperlink" Target="https://www.cranfield.ac.uk/about/international-students"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20.xml"/></Relationships>
</file>

<file path=ppt/slides/_rels/slide20.xml.rels><?xml version="1.0" encoding="UTF-8" standalone="yes"?>
<Relationships xmlns="http://schemas.openxmlformats.org/package/2006/relationships"><Relationship Id="rId8" Type="http://schemas.openxmlformats.org/officeDocument/2006/relationships/hyperlink" Target="https://www.pearsonpte.com/pte-academic/" TargetMode="External"/><Relationship Id="rId3" Type="http://schemas.openxmlformats.org/officeDocument/2006/relationships/hyperlink" Target="http://www.ielts.org/what-is-ielts/ielts-for-study/" TargetMode="External"/><Relationship Id="rId7" Type="http://schemas.openxmlformats.org/officeDocument/2006/relationships/hyperlink" Target="https://www.ets.org/toefl/test-takers/ibt/about/" TargetMode="External"/><Relationship Id="rId2" Type="http://schemas.openxmlformats.org/officeDocument/2006/relationships/hyperlink" Target="https://www.cranfield.ac.uk/study/taught-degrees/entry-requirements/english-language-requirements" TargetMode="External"/><Relationship Id="rId1" Type="http://schemas.openxmlformats.org/officeDocument/2006/relationships/slideLayout" Target="../slideLayouts/slideLayout22.xml"/><Relationship Id="rId6" Type="http://schemas.openxmlformats.org/officeDocument/2006/relationships/hyperlink" Target="https://www.ielts.org/for-test-takers/ielts-online" TargetMode="External"/><Relationship Id="rId5" Type="http://schemas.openxmlformats.org/officeDocument/2006/relationships/hyperlink" Target="https://www.ielts.org/for-test-takers/ielts-online/" TargetMode="External"/><Relationship Id="rId10" Type="http://schemas.openxmlformats.org/officeDocument/2006/relationships/hyperlink" Target="https://www.pearsonpte.com/selt-tests/pte-academic-ukvi" TargetMode="External"/><Relationship Id="rId4" Type="http://schemas.openxmlformats.org/officeDocument/2006/relationships/hyperlink" Target="https://www.ieltsindicator.com/" TargetMode="External"/><Relationship Id="rId9" Type="http://schemas.openxmlformats.org/officeDocument/2006/relationships/hyperlink" Target="https://www.pearsonpte.com/pte-academic-online"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www.cambridgeenglish.org/exams-and-tests/proficiency/" TargetMode="External"/><Relationship Id="rId7" Type="http://schemas.openxmlformats.org/officeDocument/2006/relationships/hyperlink" Target="https://www.languagecert.org/en/language-exams/english/languagecert-selt/b2-lrws-2716" TargetMode="External"/><Relationship Id="rId2" Type="http://schemas.openxmlformats.org/officeDocument/2006/relationships/hyperlink" Target="https://www.cambridgeenglish.org/exams-and-tests/advanced/" TargetMode="External"/><Relationship Id="rId1" Type="http://schemas.openxmlformats.org/officeDocument/2006/relationships/slideLayout" Target="../slideLayouts/slideLayout22.xml"/><Relationship Id="rId6" Type="http://schemas.openxmlformats.org/officeDocument/2006/relationships/hyperlink" Target="https://www.languagecert.org/en/language-exams/english/languagecert-international-esol/b2-communicator-2281" TargetMode="External"/><Relationship Id="rId5" Type="http://schemas.openxmlformats.org/officeDocument/2006/relationships/hyperlink" Target="http://www.trinitycollege.co.uk/site/?id=3192" TargetMode="External"/><Relationship Id="rId4" Type="http://schemas.openxmlformats.org/officeDocument/2006/relationships/hyperlink" Target="https://www.cambridgeenglish.org/exams-and-tests/linguaskill/"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www.cranfield.ac.uk/study/application-guide" TargetMode="External"/><Relationship Id="rId2" Type="http://schemas.openxmlformats.org/officeDocument/2006/relationships/notesSlide" Target="../notesSlides/notesSlide11.xml"/><Relationship Id="rId1" Type="http://schemas.openxmlformats.org/officeDocument/2006/relationships/slideLayout" Target="../slideLayouts/slideLayout18.xml"/><Relationship Id="rId4" Type="http://schemas.openxmlformats.org/officeDocument/2006/relationships/image" Target="../media/image43.jpeg"/></Relationships>
</file>

<file path=ppt/slides/_rels/slide2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2.xml"/><Relationship Id="rId1" Type="http://schemas.openxmlformats.org/officeDocument/2006/relationships/slideLayout" Target="../slideLayouts/slideLayout22.xml"/><Relationship Id="rId5" Type="http://schemas.openxmlformats.org/officeDocument/2006/relationships/image" Target="../media/image45.jpeg"/><Relationship Id="rId4" Type="http://schemas.openxmlformats.org/officeDocument/2006/relationships/hyperlink" Target="https://www.gov.uk/student-visa"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3.xml"/><Relationship Id="rId1" Type="http://schemas.openxmlformats.org/officeDocument/2006/relationships/slideLayout" Target="../slideLayouts/slideLayout22.xml"/><Relationship Id="rId5" Type="http://schemas.openxmlformats.org/officeDocument/2006/relationships/hyperlink" Target="https://www.gov.uk/graduate-visa" TargetMode="External"/><Relationship Id="rId4" Type="http://schemas.openxmlformats.org/officeDocument/2006/relationships/image" Target="../media/image45.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hyperlink" Target="https://www.cranfield.ac.uk/study/life-on-campus/life-at-cranfield/accommodation" TargetMode="External"/><Relationship Id="rId7" Type="http://schemas.openxmlformats.org/officeDocument/2006/relationships/hyperlink" Target="https://mycsa.org.uk/clubs-and-societies/clubs-societies-cranfield-campus/" TargetMode="External"/><Relationship Id="rId2" Type="http://schemas.openxmlformats.org/officeDocument/2006/relationships/notesSlide" Target="../notesSlides/notesSlide14.xml"/><Relationship Id="rId1" Type="http://schemas.openxmlformats.org/officeDocument/2006/relationships/slideLayout" Target="../slideLayouts/slideLayout9.xml"/><Relationship Id="rId6" Type="http://schemas.openxmlformats.org/officeDocument/2006/relationships/hyperlink" Target="https://www.cranfield.ac.uk/som/why-cranfield-school-of-management/life-at-cranfield/cranfield-student-association&#8203;" TargetMode="External"/><Relationship Id="rId5" Type="http://schemas.openxmlformats.org/officeDocument/2006/relationships/hyperlink" Target="https://www.cranfield.ac.uk/study/life-on-campus/life-at-cranfield/eating-and-drinking-on-campus" TargetMode="External"/><Relationship Id="rId4" Type="http://schemas.openxmlformats.org/officeDocument/2006/relationships/image" Target="../media/image46.jpeg"/></Relationships>
</file>

<file path=ppt/slides/_rels/slide2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5.xml"/><Relationship Id="rId1" Type="http://schemas.openxmlformats.org/officeDocument/2006/relationships/slideLayout" Target="../slideLayouts/slideLayout43.xml"/><Relationship Id="rId4" Type="http://schemas.openxmlformats.org/officeDocument/2006/relationships/hyperlink" Target="https://mycsa.org.uk/clubs-and-societies/clubs-societies-cranfield-campus/"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2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7.xml"/><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slideLayout" Target="../slideLayouts/slideLayout18.xml"/><Relationship Id="rId1" Type="http://schemas.openxmlformats.org/officeDocument/2006/relationships/video" Target="https://www.youtube.com/embed/PiG29QXtze0?feature=oembed"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image" Target="../media/image51.jpg"/><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image" Target="../media/image53.jpg"/><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8.xml"/><Relationship Id="rId1" Type="http://schemas.openxmlformats.org/officeDocument/2006/relationships/slideLayout" Target="../slideLayouts/slideLayout5.xml"/><Relationship Id="rId5" Type="http://schemas.openxmlformats.org/officeDocument/2006/relationships/hyperlink" Target="https://www.cranfield.ac.uk/ambassador-chat" TargetMode="External"/><Relationship Id="rId4" Type="http://schemas.openxmlformats.org/officeDocument/2006/relationships/hyperlink" Target="https://unibuddy.com/products/chat/"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9.xml"/><Relationship Id="rId1" Type="http://schemas.openxmlformats.org/officeDocument/2006/relationships/slideLayout" Target="../slideLayouts/slideLayout22.xml"/><Relationship Id="rId6" Type="http://schemas.openxmlformats.org/officeDocument/2006/relationships/image" Target="../media/image57.jpeg"/><Relationship Id="rId5" Type="http://schemas.openxmlformats.org/officeDocument/2006/relationships/image" Target="../media/image44.jpeg"/><Relationship Id="rId4" Type="http://schemas.openxmlformats.org/officeDocument/2006/relationships/hyperlink" Target="mailto:S.M.Santos-Da-Silva@cranfield.ac.uk" TargetMode="External"/></Relationships>
</file>

<file path=ppt/slides/_rels/slide35.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hyperlink" Target="http://www.linkedin.com/company/cranfield-university" TargetMode="External"/><Relationship Id="rId3" Type="http://schemas.openxmlformats.org/officeDocument/2006/relationships/hyperlink" Target="http://www.youtube.com/user/CranfieldUni" TargetMode="External"/><Relationship Id="rId7" Type="http://schemas.openxmlformats.org/officeDocument/2006/relationships/hyperlink" Target="https://www.facebook.com/CranfieldUni/" TargetMode="External"/><Relationship Id="rId12" Type="http://schemas.openxmlformats.org/officeDocument/2006/relationships/image" Target="../media/image62.png"/><Relationship Id="rId2" Type="http://schemas.openxmlformats.org/officeDocument/2006/relationships/notesSlide" Target="../notesSlides/notesSlide20.xml"/><Relationship Id="rId16" Type="http://schemas.openxmlformats.org/officeDocument/2006/relationships/image" Target="../media/image65.png"/><Relationship Id="rId1" Type="http://schemas.openxmlformats.org/officeDocument/2006/relationships/slideLayout" Target="../slideLayouts/slideLayout5.xml"/><Relationship Id="rId6" Type="http://schemas.openxmlformats.org/officeDocument/2006/relationships/image" Target="../media/image59.png"/><Relationship Id="rId11" Type="http://schemas.openxmlformats.org/officeDocument/2006/relationships/hyperlink" Target="http://www.weibo.com/cranfielduni" TargetMode="External"/><Relationship Id="rId5" Type="http://schemas.openxmlformats.org/officeDocument/2006/relationships/hyperlink" Target="http://blogs.cranfield.ac.uk/" TargetMode="External"/><Relationship Id="rId15" Type="http://schemas.openxmlformats.org/officeDocument/2006/relationships/image" Target="../media/image64.jpeg"/><Relationship Id="rId10" Type="http://schemas.openxmlformats.org/officeDocument/2006/relationships/image" Target="../media/image61.png"/><Relationship Id="rId4" Type="http://schemas.openxmlformats.org/officeDocument/2006/relationships/image" Target="../media/image58.png"/><Relationship Id="rId9" Type="http://schemas.openxmlformats.org/officeDocument/2006/relationships/hyperlink" Target="http://instagram.com/cranfielduni" TargetMode="External"/><Relationship Id="rId14" Type="http://schemas.openxmlformats.org/officeDocument/2006/relationships/image" Target="../media/image63.png"/></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24.png"/></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Layout" Target="../slideLayouts/slideLayout18.xml"/><Relationship Id="rId1" Type="http://schemas.openxmlformats.org/officeDocument/2006/relationships/video" Target="https://www.youtube.com/embed/j0Pl-FdfUpY?feature=oembed"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6196824-EA8C-AD81-4617-7389CAF45902}"/>
              </a:ext>
            </a:extLst>
          </p:cNvPr>
          <p:cNvPicPr>
            <a:picLocks noChangeAspect="1"/>
          </p:cNvPicPr>
          <p:nvPr/>
        </p:nvPicPr>
        <p:blipFill>
          <a:blip r:embed="rId2"/>
          <a:srcRect l="20" r="20"/>
          <a:stretch/>
        </p:blipFill>
        <p:spPr>
          <a:xfrm>
            <a:off x="0" y="2807"/>
            <a:ext cx="12192000" cy="6860794"/>
          </a:xfrm>
          <a:prstGeom prst="rect">
            <a:avLst/>
          </a:prstGeom>
        </p:spPr>
      </p:pic>
      <p:sp>
        <p:nvSpPr>
          <p:cNvPr id="4" name="Title 3">
            <a:extLst>
              <a:ext uri="{FF2B5EF4-FFF2-40B4-BE49-F238E27FC236}">
                <a16:creationId xmlns:a16="http://schemas.microsoft.com/office/drawing/2014/main" id="{329C7F1D-35D7-4242-9438-B6C279A48428}"/>
              </a:ext>
            </a:extLst>
          </p:cNvPr>
          <p:cNvSpPr>
            <a:spLocks noGrp="1"/>
          </p:cNvSpPr>
          <p:nvPr>
            <p:ph type="title"/>
          </p:nvPr>
        </p:nvSpPr>
        <p:spPr>
          <a:xfrm>
            <a:off x="428236" y="2671068"/>
            <a:ext cx="5597196" cy="1325563"/>
          </a:xfrm>
        </p:spPr>
        <p:txBody>
          <a:bodyPr>
            <a:noAutofit/>
          </a:bodyPr>
          <a:lstStyle/>
          <a:p>
            <a:r>
              <a:rPr lang="en-GB" sz="5400" b="1">
                <a:latin typeface="Arial"/>
                <a:cs typeface="Arial"/>
              </a:rPr>
              <a:t>All about Cranfield</a:t>
            </a:r>
            <a:endParaRPr lang="en-GB" sz="5400" b="1">
              <a:latin typeface="Arial" panose="020B0604020202020204" pitchFamily="34" charset="0"/>
              <a:cs typeface="Arial" panose="020B0604020202020204" pitchFamily="34" charset="0"/>
            </a:endParaRPr>
          </a:p>
        </p:txBody>
      </p:sp>
      <p:pic>
        <p:nvPicPr>
          <p:cNvPr id="5" name="Picture 4" descr="Cranfield University logo. ">
            <a:extLst>
              <a:ext uri="{FF2B5EF4-FFF2-40B4-BE49-F238E27FC236}">
                <a16:creationId xmlns:a16="http://schemas.microsoft.com/office/drawing/2014/main" id="{1B2EFAD6-6458-45FC-B3B3-62D5DD6A2F4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8236" y="419448"/>
            <a:ext cx="1584963" cy="1584963"/>
          </a:xfrm>
          <a:prstGeom prst="rect">
            <a:avLst/>
          </a:prstGeom>
        </p:spPr>
      </p:pic>
    </p:spTree>
    <p:extLst>
      <p:ext uri="{BB962C8B-B14F-4D97-AF65-F5344CB8AC3E}">
        <p14:creationId xmlns:p14="http://schemas.microsoft.com/office/powerpoint/2010/main" val="20920598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a:extLst>
            <a:ext uri="{FF2B5EF4-FFF2-40B4-BE49-F238E27FC236}">
              <a16:creationId xmlns:a16="http://schemas.microsoft.com/office/drawing/2014/main" id="{E41B3244-9A27-71EC-3D9C-A13B12D989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1753FC-6DC7-D31E-2F63-5FB786121EFF}"/>
              </a:ext>
            </a:extLst>
          </p:cNvPr>
          <p:cNvSpPr>
            <a:spLocks noGrp="1"/>
          </p:cNvSpPr>
          <p:nvPr>
            <p:ph type="title"/>
          </p:nvPr>
        </p:nvSpPr>
        <p:spPr>
          <a:xfrm>
            <a:off x="407277" y="365129"/>
            <a:ext cx="7249299" cy="897591"/>
          </a:xfrm>
        </p:spPr>
        <p:txBody>
          <a:bodyPr>
            <a:normAutofit/>
          </a:bodyPr>
          <a:lstStyle/>
          <a:p>
            <a:r>
              <a:rPr lang="en-GB" sz="3100">
                <a:solidFill>
                  <a:srgbClr val="081A32"/>
                </a:solidFill>
                <a:latin typeface="Arial"/>
                <a:cs typeface="Arial"/>
              </a:rPr>
              <a:t>Industry-facing specialisms </a:t>
            </a:r>
            <a:endParaRPr lang="en-GB" sz="3100" b="1">
              <a:solidFill>
                <a:srgbClr val="081A32"/>
              </a:solidFill>
              <a:latin typeface="Arial"/>
              <a:ea typeface="Roboto Slab"/>
              <a:cs typeface="Arial"/>
            </a:endParaRPr>
          </a:p>
        </p:txBody>
      </p:sp>
      <p:sp>
        <p:nvSpPr>
          <p:cNvPr id="8" name="TextBox 7">
            <a:extLst>
              <a:ext uri="{FF2B5EF4-FFF2-40B4-BE49-F238E27FC236}">
                <a16:creationId xmlns:a16="http://schemas.microsoft.com/office/drawing/2014/main" id="{9F4270BD-CFC2-2201-0CC3-5ADAF3C2337B}"/>
              </a:ext>
            </a:extLst>
          </p:cNvPr>
          <p:cNvSpPr txBox="1"/>
          <p:nvPr/>
        </p:nvSpPr>
        <p:spPr>
          <a:xfrm>
            <a:off x="533400" y="1262743"/>
            <a:ext cx="4343400" cy="489364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7345" indent="-347345">
              <a:buFont typeface="Arial"/>
              <a:buChar char="•"/>
            </a:pPr>
            <a:r>
              <a:rPr lang="en-US" sz="2400"/>
              <a:t>Advanced</a:t>
            </a:r>
            <a:r>
              <a:rPr lang="en-US" sz="2400">
                <a:cs typeface="Arial"/>
              </a:rPr>
              <a:t> manufacturing.</a:t>
            </a:r>
            <a:endParaRPr lang="en-US"/>
          </a:p>
          <a:p>
            <a:pPr marL="347345" indent="-347345">
              <a:buFont typeface="Arial"/>
              <a:buChar char="•"/>
            </a:pPr>
            <a:r>
              <a:rPr lang="en-US" sz="2400">
                <a:cs typeface="Arial"/>
              </a:rPr>
              <a:t>Aerospace.</a:t>
            </a:r>
          </a:p>
          <a:p>
            <a:pPr marL="347345" indent="-347345">
              <a:buFont typeface="Arial"/>
              <a:buChar char="•"/>
            </a:pPr>
            <a:r>
              <a:rPr lang="en-US" sz="2400">
                <a:cs typeface="Arial"/>
              </a:rPr>
              <a:t>Agrifood.</a:t>
            </a:r>
          </a:p>
          <a:p>
            <a:pPr marL="347345" indent="-347345">
              <a:buFont typeface="Arial"/>
              <a:buChar char="•"/>
            </a:pPr>
            <a:r>
              <a:rPr lang="en-US" sz="2400">
                <a:cs typeface="Arial"/>
              </a:rPr>
              <a:t>AI and robotics.</a:t>
            </a:r>
          </a:p>
          <a:p>
            <a:pPr marL="347345" indent="-347345">
              <a:buFont typeface="Arial"/>
              <a:buChar char="•"/>
            </a:pPr>
            <a:r>
              <a:rPr lang="en-US" sz="2400">
                <a:cs typeface="Arial"/>
              </a:rPr>
              <a:t>Automotive.</a:t>
            </a:r>
          </a:p>
          <a:p>
            <a:pPr marL="347345" indent="-347345">
              <a:buFont typeface="Arial"/>
              <a:buChar char="•"/>
            </a:pPr>
            <a:r>
              <a:rPr lang="en-US" sz="2400">
                <a:cs typeface="Arial"/>
              </a:rPr>
              <a:t>Aviation.</a:t>
            </a:r>
          </a:p>
          <a:p>
            <a:pPr marL="347345" indent="-347345">
              <a:buFont typeface="Arial"/>
              <a:buChar char="•"/>
            </a:pPr>
            <a:r>
              <a:rPr lang="en-US" sz="2400">
                <a:cs typeface="Arial"/>
              </a:rPr>
              <a:t>Banking and finance.</a:t>
            </a:r>
          </a:p>
          <a:p>
            <a:pPr marL="347345" indent="-347345">
              <a:buFont typeface="Arial"/>
              <a:buChar char="•"/>
            </a:pPr>
            <a:r>
              <a:rPr lang="en-US" sz="2400">
                <a:cs typeface="Arial"/>
              </a:rPr>
              <a:t>Business.</a:t>
            </a:r>
          </a:p>
          <a:p>
            <a:pPr marL="347345" indent="-347345">
              <a:buFont typeface="Arial"/>
              <a:buChar char="•"/>
            </a:pPr>
            <a:r>
              <a:rPr lang="en-US" sz="2400">
                <a:cs typeface="Arial"/>
              </a:rPr>
              <a:t>Clean energy.</a:t>
            </a:r>
          </a:p>
          <a:p>
            <a:pPr marL="347345" indent="-347345">
              <a:buFont typeface="Arial"/>
              <a:buChar char="•"/>
            </a:pPr>
            <a:r>
              <a:rPr lang="en-US" sz="2400">
                <a:cs typeface="Arial"/>
              </a:rPr>
              <a:t>Computer science.</a:t>
            </a:r>
          </a:p>
          <a:p>
            <a:pPr marL="347345" indent="-347345">
              <a:buFont typeface="Arial"/>
              <a:buChar char="•"/>
            </a:pPr>
            <a:r>
              <a:rPr lang="en-US" sz="2400">
                <a:cs typeface="Arial"/>
              </a:rPr>
              <a:t>Defence.</a:t>
            </a:r>
          </a:p>
          <a:p>
            <a:pPr marL="347345" indent="-347345">
              <a:buFont typeface="Arial"/>
              <a:buChar char="•"/>
            </a:pPr>
            <a:r>
              <a:rPr lang="en-US" sz="2400">
                <a:cs typeface="Arial"/>
              </a:rPr>
              <a:t>Design engineering.</a:t>
            </a:r>
          </a:p>
          <a:p>
            <a:pPr marL="342900" indent="-342900">
              <a:buFont typeface="Arial"/>
              <a:buChar char="•"/>
            </a:pPr>
            <a:r>
              <a:rPr lang="en-US" sz="2400">
                <a:cs typeface="Arial"/>
              </a:rPr>
              <a:t>Entrepreneurship.</a:t>
            </a:r>
            <a:endParaRPr lang="en-US">
              <a:cs typeface="Arial" panose="020B0604020202020204"/>
            </a:endParaRPr>
          </a:p>
        </p:txBody>
      </p:sp>
      <p:sp>
        <p:nvSpPr>
          <p:cNvPr id="10" name="TextBox 9">
            <a:extLst>
              <a:ext uri="{FF2B5EF4-FFF2-40B4-BE49-F238E27FC236}">
                <a16:creationId xmlns:a16="http://schemas.microsoft.com/office/drawing/2014/main" id="{EE45346B-EAD8-0770-46AA-DCF2313B15B3}"/>
              </a:ext>
            </a:extLst>
          </p:cNvPr>
          <p:cNvSpPr txBox="1"/>
          <p:nvPr/>
        </p:nvSpPr>
        <p:spPr>
          <a:xfrm>
            <a:off x="6096000" y="1262743"/>
            <a:ext cx="5257800" cy="415498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Font typeface="+mj-lt"/>
              <a:buChar char="•"/>
            </a:pPr>
            <a:r>
              <a:rPr lang="en-GB" sz="2400" kern="100">
                <a:cs typeface="Times New Roman"/>
              </a:rPr>
              <a:t>Environment.</a:t>
            </a:r>
            <a:endParaRPr lang="en-US"/>
          </a:p>
          <a:p>
            <a:pPr marL="457200" indent="-457200">
              <a:buFont typeface="+mj-lt"/>
              <a:buChar char="•"/>
            </a:pPr>
            <a:r>
              <a:rPr lang="en-GB" sz="2400" kern="100">
                <a:cs typeface="Times New Roman"/>
              </a:rPr>
              <a:t>Forensics.</a:t>
            </a:r>
          </a:p>
          <a:p>
            <a:pPr marL="457200" indent="-457200">
              <a:buFont typeface="+mj-lt"/>
              <a:buChar char="•"/>
            </a:pPr>
            <a:r>
              <a:rPr lang="en-GB" sz="2400" kern="100">
                <a:cs typeface="Times New Roman"/>
              </a:rPr>
              <a:t>Hydrogen.</a:t>
            </a:r>
          </a:p>
          <a:p>
            <a:pPr marL="457200" indent="-457200">
              <a:buFont typeface="+mj-lt"/>
              <a:buChar char="•"/>
            </a:pPr>
            <a:r>
              <a:rPr lang="en-GB" sz="2400" kern="100">
                <a:cs typeface="Times New Roman"/>
              </a:rPr>
              <a:t>Leadership and skills.</a:t>
            </a:r>
          </a:p>
          <a:p>
            <a:pPr marL="457200" indent="-457200">
              <a:buFont typeface="+mj-lt"/>
              <a:buChar char="•"/>
            </a:pPr>
            <a:r>
              <a:rPr lang="en-GB" sz="2400" kern="100">
                <a:cs typeface="Times New Roman"/>
              </a:rPr>
              <a:t>Marketing and sales.</a:t>
            </a:r>
          </a:p>
          <a:p>
            <a:pPr marL="457200" indent="-457200">
              <a:buFont typeface="+mj-lt"/>
              <a:buChar char="•"/>
            </a:pPr>
            <a:r>
              <a:rPr lang="en-GB" sz="2400" kern="100">
                <a:cs typeface="Times New Roman"/>
              </a:rPr>
              <a:t>Materials engineering.</a:t>
            </a:r>
          </a:p>
          <a:p>
            <a:pPr marL="457200" indent="-457200">
              <a:buFont typeface="+mj-lt"/>
              <a:buChar char="•"/>
            </a:pPr>
            <a:r>
              <a:rPr lang="en-GB" sz="2400" kern="100">
                <a:cs typeface="Times New Roman"/>
              </a:rPr>
              <a:t>Safety.</a:t>
            </a:r>
          </a:p>
          <a:p>
            <a:pPr marL="457200" indent="-457200">
              <a:buFont typeface="+mj-lt"/>
              <a:buChar char="•"/>
            </a:pPr>
            <a:r>
              <a:rPr lang="en-GB" sz="2400" kern="100">
                <a:cs typeface="Times New Roman"/>
              </a:rPr>
              <a:t>Security.</a:t>
            </a:r>
          </a:p>
          <a:p>
            <a:pPr marL="457200" indent="-457200">
              <a:buFont typeface="+mj-lt"/>
              <a:buChar char="•"/>
            </a:pPr>
            <a:r>
              <a:rPr lang="en-GB" sz="2400" kern="100">
                <a:cs typeface="Times New Roman"/>
              </a:rPr>
              <a:t>Space.</a:t>
            </a:r>
          </a:p>
          <a:p>
            <a:pPr marL="457200" indent="-457200">
              <a:buFont typeface="+mj-lt"/>
              <a:buChar char="•"/>
            </a:pPr>
            <a:r>
              <a:rPr lang="en-GB" sz="2400" kern="100">
                <a:cs typeface="Times New Roman"/>
              </a:rPr>
              <a:t>Supply chain.</a:t>
            </a:r>
          </a:p>
          <a:p>
            <a:pPr marL="457200" indent="-457200">
              <a:buFont typeface="+mj-lt"/>
              <a:buChar char="•"/>
            </a:pPr>
            <a:r>
              <a:rPr lang="en-GB" sz="2400" kern="100">
                <a:cs typeface="Times New Roman"/>
              </a:rPr>
              <a:t>Water.</a:t>
            </a:r>
          </a:p>
        </p:txBody>
      </p:sp>
    </p:spTree>
    <p:extLst>
      <p:ext uri="{BB962C8B-B14F-4D97-AF65-F5344CB8AC3E}">
        <p14:creationId xmlns:p14="http://schemas.microsoft.com/office/powerpoint/2010/main" val="38317601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691D26-F038-7B52-DF0F-39881A164CB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1248F3B-CABC-4B39-2FB1-2378F1DC17A2}"/>
              </a:ext>
            </a:extLst>
          </p:cNvPr>
          <p:cNvSpPr>
            <a:spLocks noGrp="1"/>
          </p:cNvSpPr>
          <p:nvPr>
            <p:ph type="title"/>
          </p:nvPr>
        </p:nvSpPr>
        <p:spPr/>
        <p:txBody>
          <a:bodyPr>
            <a:normAutofit/>
          </a:bodyPr>
          <a:lstStyle/>
          <a:p>
            <a:r>
              <a:rPr lang="en-GB" sz="3100">
                <a:solidFill>
                  <a:srgbClr val="081A32"/>
                </a:solidFill>
                <a:latin typeface="Arial"/>
                <a:cs typeface="Arial"/>
              </a:rPr>
              <a:t>Our courses </a:t>
            </a:r>
            <a:endParaRPr lang="en-GB" sz="3100" b="1">
              <a:solidFill>
                <a:srgbClr val="081A32"/>
              </a:solidFill>
              <a:latin typeface="Arial"/>
              <a:ea typeface="Roboto Slab"/>
              <a:cs typeface="Arial"/>
            </a:endParaRPr>
          </a:p>
        </p:txBody>
      </p:sp>
      <p:sp>
        <p:nvSpPr>
          <p:cNvPr id="40" name="Text Placeholder 5">
            <a:extLst>
              <a:ext uri="{FF2B5EF4-FFF2-40B4-BE49-F238E27FC236}">
                <a16:creationId xmlns:a16="http://schemas.microsoft.com/office/drawing/2014/main" id="{A542E0E2-7D87-AC52-E1C1-6B3402137234}"/>
              </a:ext>
            </a:extLst>
          </p:cNvPr>
          <p:cNvSpPr txBox="1">
            <a:spLocks/>
          </p:cNvSpPr>
          <p:nvPr/>
        </p:nvSpPr>
        <p:spPr>
          <a:xfrm>
            <a:off x="407278" y="1860427"/>
            <a:ext cx="10212981" cy="1121952"/>
          </a:xfrm>
          <a:prstGeom prst="rect">
            <a:avLst/>
          </a:prstGeom>
        </p:spPr>
        <p:txBody>
          <a:bodyPr vert="horz" lIns="91440" tIns="45720" rIns="91440" bIns="45720" rtlCol="0" anchor="t">
            <a:normAutofit/>
          </a:bodyPr>
          <a:lstStyle>
            <a:lvl1pPr marL="0" indent="0" algn="l" defTabSz="685800" rtl="0" eaLnBrk="1" latinLnBrk="0" hangingPunct="1">
              <a:lnSpc>
                <a:spcPct val="100000"/>
              </a:lnSpc>
              <a:spcBef>
                <a:spcPts val="750"/>
              </a:spcBef>
              <a:buFont typeface="Arial" panose="020B0604020202020204" pitchFamily="34" charset="0"/>
              <a:buNone/>
              <a:defRPr sz="2100" b="1" kern="1200">
                <a:solidFill>
                  <a:srgbClr val="623E87"/>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a:solidFill>
                  <a:srgbClr val="7F2141"/>
                </a:solidFill>
              </a:rPr>
              <a:t>There is strong competition for places on our courses and, we recommend that you apply as early as possible to secure your place.</a:t>
            </a:r>
            <a:endParaRPr lang="en-GB">
              <a:solidFill>
                <a:srgbClr val="7F2141"/>
              </a:solidFill>
              <a:cs typeface="Arial"/>
            </a:endParaRPr>
          </a:p>
        </p:txBody>
      </p:sp>
      <p:sp>
        <p:nvSpPr>
          <p:cNvPr id="5" name="Text Placeholder 5">
            <a:extLst>
              <a:ext uri="{FF2B5EF4-FFF2-40B4-BE49-F238E27FC236}">
                <a16:creationId xmlns:a16="http://schemas.microsoft.com/office/drawing/2014/main" id="{A7536302-EEAE-2364-49A6-B4A23CC61921}"/>
              </a:ext>
            </a:extLst>
          </p:cNvPr>
          <p:cNvSpPr txBox="1">
            <a:spLocks/>
          </p:cNvSpPr>
          <p:nvPr/>
        </p:nvSpPr>
        <p:spPr>
          <a:xfrm>
            <a:off x="407277" y="5334629"/>
            <a:ext cx="10212981" cy="575974"/>
          </a:xfrm>
          <a:prstGeom prst="rect">
            <a:avLst/>
          </a:prstGeom>
        </p:spPr>
        <p:txBody>
          <a:bodyPr vert="horz" lIns="91440" tIns="45720" rIns="91440" bIns="45720" rtlCol="0" anchor="t">
            <a:normAutofit/>
          </a:bodyPr>
          <a:lstStyle>
            <a:lvl1pPr marL="0" indent="0" algn="l" defTabSz="685800" rtl="0" eaLnBrk="1" latinLnBrk="0" hangingPunct="1">
              <a:lnSpc>
                <a:spcPct val="100000"/>
              </a:lnSpc>
              <a:spcBef>
                <a:spcPts val="750"/>
              </a:spcBef>
              <a:buFont typeface="Arial" panose="020B0604020202020204" pitchFamily="34" charset="0"/>
              <a:buNone/>
              <a:defRPr sz="2100" b="1" kern="1200">
                <a:solidFill>
                  <a:srgbClr val="623E87"/>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a:solidFill>
                  <a:srgbClr val="7F2141"/>
                </a:solidFill>
              </a:rPr>
              <a:t>Contact our admissions: </a:t>
            </a:r>
            <a:r>
              <a:rPr lang="en-GB" b="0">
                <a:solidFill>
                  <a:srgbClr val="7F2141"/>
                </a:solidFill>
                <a:ea typeface="+mn-lt"/>
                <a:cs typeface="+mn-lt"/>
              </a:rPr>
              <a:t>study@cranfield.ac.uk</a:t>
            </a:r>
            <a:endParaRPr lang="en-US">
              <a:ea typeface="+mn-lt"/>
              <a:cs typeface="+mn-lt"/>
            </a:endParaRPr>
          </a:p>
        </p:txBody>
      </p:sp>
      <p:sp>
        <p:nvSpPr>
          <p:cNvPr id="10" name="Title 1">
            <a:extLst>
              <a:ext uri="{FF2B5EF4-FFF2-40B4-BE49-F238E27FC236}">
                <a16:creationId xmlns:a16="http://schemas.microsoft.com/office/drawing/2014/main" id="{2E35A1E1-CCC0-81DD-1A73-DFC7AFC1FD71}"/>
              </a:ext>
            </a:extLst>
          </p:cNvPr>
          <p:cNvSpPr txBox="1">
            <a:spLocks/>
          </p:cNvSpPr>
          <p:nvPr/>
        </p:nvSpPr>
        <p:spPr>
          <a:xfrm>
            <a:off x="404694" y="3102703"/>
            <a:ext cx="8037129" cy="1325563"/>
          </a:xfrm>
          <a:prstGeom prst="rect">
            <a:avLst/>
          </a:prstGeom>
        </p:spPr>
        <p:txBody>
          <a:bodyPr vert="horz" lIns="91440" tIns="45720" rIns="91440" bIns="45720" rtlCol="0" anchor="ctr">
            <a:normAutofit/>
          </a:bodyPr>
          <a:lstStyle>
            <a:lvl1pPr algn="l" defTabSz="685800" rtl="0" eaLnBrk="1" latinLnBrk="0" hangingPunct="1">
              <a:lnSpc>
                <a:spcPct val="100000"/>
              </a:lnSpc>
              <a:spcBef>
                <a:spcPct val="0"/>
              </a:spcBef>
              <a:buNone/>
              <a:defRPr sz="3300" b="1" kern="1200">
                <a:solidFill>
                  <a:srgbClr val="0A406C"/>
                </a:solidFill>
                <a:latin typeface="+mj-lt"/>
                <a:ea typeface="+mj-ea"/>
                <a:cs typeface="+mj-cs"/>
              </a:defRPr>
            </a:lvl1pPr>
          </a:lstStyle>
          <a:p>
            <a:r>
              <a:rPr lang="en-GB" sz="2800">
                <a:solidFill>
                  <a:srgbClr val="081A32"/>
                </a:solidFill>
                <a:latin typeface="Roboto Slab"/>
                <a:ea typeface="Roboto Slab"/>
                <a:cs typeface="Roboto Slab"/>
                <a:hlinkClick r:id="rId3">
                  <a:extLst>
                    <a:ext uri="{A12FA001-AC4F-418D-AE19-62706E023703}">
                      <ahyp:hlinkClr xmlns:ahyp="http://schemas.microsoft.com/office/drawing/2018/hyperlinkcolor" val="tx"/>
                    </a:ext>
                  </a:extLst>
                </a:hlinkClick>
              </a:rPr>
              <a:t>Click here to view our A- Z of taught courses</a:t>
            </a:r>
            <a:r>
              <a:rPr lang="en-GB" sz="3100">
                <a:solidFill>
                  <a:srgbClr val="081A32"/>
                </a:solidFill>
                <a:latin typeface="Roboto Slab"/>
                <a:ea typeface="Roboto Slab"/>
                <a:cs typeface="Roboto Slab"/>
              </a:rPr>
              <a:t> </a:t>
            </a:r>
          </a:p>
        </p:txBody>
      </p:sp>
    </p:spTree>
    <p:extLst>
      <p:ext uri="{BB962C8B-B14F-4D97-AF65-F5344CB8AC3E}">
        <p14:creationId xmlns:p14="http://schemas.microsoft.com/office/powerpoint/2010/main" val="19045706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2" name="Content Placeholder 31">
            <a:extLst>
              <a:ext uri="{FF2B5EF4-FFF2-40B4-BE49-F238E27FC236}">
                <a16:creationId xmlns:a16="http://schemas.microsoft.com/office/drawing/2014/main" id="{880BC060-DB33-4DD6-A6D4-558FCF859AD8}"/>
              </a:ext>
            </a:extLst>
          </p:cNvPr>
          <p:cNvPicPr>
            <a:picLocks noGrp="1" noChangeAspect="1"/>
          </p:cNvPicPr>
          <p:nvPr>
            <p:ph sz="quarter" idx="18"/>
          </p:nvPr>
        </p:nvPicPr>
        <p:blipFill>
          <a:blip r:embed="rId3" cstate="screen">
            <a:extLst>
              <a:ext uri="{28A0092B-C50C-407E-A947-70E740481C1C}">
                <a14:useLocalDpi xmlns:a14="http://schemas.microsoft.com/office/drawing/2010/main"/>
              </a:ext>
            </a:extLst>
          </a:blip>
          <a:srcRect/>
          <a:stretch/>
        </p:blipFill>
        <p:spPr>
          <a:xfrm>
            <a:off x="5232400" y="0"/>
            <a:ext cx="6959600" cy="6857999"/>
          </a:xfrm>
        </p:spPr>
      </p:pic>
      <p:sp>
        <p:nvSpPr>
          <p:cNvPr id="6" name="TextBox 5">
            <a:extLst>
              <a:ext uri="{FF2B5EF4-FFF2-40B4-BE49-F238E27FC236}">
                <a16:creationId xmlns:a16="http://schemas.microsoft.com/office/drawing/2014/main" id="{DB126902-A2CF-4BC9-8CDA-91AEC365D3A8}"/>
              </a:ext>
            </a:extLst>
          </p:cNvPr>
          <p:cNvSpPr txBox="1"/>
          <p:nvPr/>
        </p:nvSpPr>
        <p:spPr>
          <a:xfrm>
            <a:off x="7859133" y="193644"/>
            <a:ext cx="4239940" cy="1169551"/>
          </a:xfrm>
          <a:prstGeom prst="rect">
            <a:avLst/>
          </a:prstGeom>
          <a:noFill/>
        </p:spPr>
        <p:txBody>
          <a:bodyPr wrap="square">
            <a:spAutoFit/>
          </a:bodyPr>
          <a:lstStyle/>
          <a:p>
            <a:pPr algn="r"/>
            <a:r>
              <a:rPr lang="en-GB" sz="1400" dirty="0">
                <a:solidFill>
                  <a:schemeClr val="bg1"/>
                </a:solidFill>
                <a:latin typeface="Arial" panose="020B0604020202020204" pitchFamily="34" charset="0"/>
                <a:cs typeface="Arial" panose="020B0604020202020204" pitchFamily="34" charset="0"/>
              </a:rPr>
              <a:t>The Sir Peter Gregson Aerospace Integration Research Centre (AIRC) was opened in 2017 with co-investment partners Airbus and Rolls-Royce, following an award from UK Research and Innovation (UKRI)</a:t>
            </a:r>
          </a:p>
        </p:txBody>
      </p:sp>
      <p:sp>
        <p:nvSpPr>
          <p:cNvPr id="5" name="Rectangle 3">
            <a:extLst>
              <a:ext uri="{FF2B5EF4-FFF2-40B4-BE49-F238E27FC236}">
                <a16:creationId xmlns:a16="http://schemas.microsoft.com/office/drawing/2014/main" id="{E0931A18-8543-C945-E31E-5352A3CE70BE}"/>
              </a:ext>
            </a:extLst>
          </p:cNvPr>
          <p:cNvSpPr>
            <a:spLocks noChangeArrowheads="1"/>
          </p:cNvSpPr>
          <p:nvPr/>
        </p:nvSpPr>
        <p:spPr bwMode="auto">
          <a:xfrm>
            <a:off x="543931" y="2231897"/>
            <a:ext cx="4529874" cy="255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87285"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1" i="0" u="none" strike="noStrike" cap="none" normalizeH="0" baseline="0">
                <a:ln>
                  <a:noFill/>
                </a:ln>
                <a:solidFill>
                  <a:srgbClr val="FFFFFF"/>
                </a:solidFill>
                <a:effectLst/>
                <a:latin typeface="Arial" panose="020B0604020202020204" pitchFamily="34" charset="0"/>
                <a:cs typeface="Arial" panose="020B0604020202020204" pitchFamily="34" charset="0"/>
              </a:rPr>
              <a:t>Many of our on-site facilities are unique and have been developed in collaboration with global </a:t>
            </a:r>
            <a:r>
              <a:rPr kumimoji="0" lang="en-US" altLang="en-US" sz="2800" b="1" i="0" u="none" strike="noStrike" cap="none" normalizeH="0" baseline="0" err="1">
                <a:ln>
                  <a:noFill/>
                </a:ln>
                <a:solidFill>
                  <a:srgbClr val="FFFFFF"/>
                </a:solidFill>
                <a:effectLst/>
                <a:latin typeface="Arial" panose="020B0604020202020204" pitchFamily="34" charset="0"/>
                <a:cs typeface="Arial" panose="020B0604020202020204" pitchFamily="34" charset="0"/>
              </a:rPr>
              <a:t>organisations</a:t>
            </a:r>
            <a:r>
              <a:rPr kumimoji="0" lang="en-US" altLang="en-US" sz="2800" b="1" i="0" u="none" strike="noStrike" cap="none" normalizeH="0" baseline="0">
                <a:ln>
                  <a:noFill/>
                </a:ln>
                <a:solidFill>
                  <a:srgbClr val="FFFFFF"/>
                </a:solidFill>
                <a:effectLst/>
                <a:latin typeface="Arial" panose="020B0604020202020204" pitchFamily="34" charset="0"/>
                <a:cs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000" b="1" i="0" u="none" strike="noStrike" cap="none" normalizeH="0" baseline="0">
              <a:ln>
                <a:noFill/>
              </a:ln>
              <a:solidFill>
                <a:srgbClr val="FFFFFF"/>
              </a:solidFill>
              <a:effectLst/>
              <a:latin typeface="Arial" panose="020B0604020202020204" pitchFamily="34" charset="0"/>
              <a:cs typeface="Arial" panose="020B0604020202020204" pitchFamily="34" charset="0"/>
            </a:endParaRPr>
          </a:p>
        </p:txBody>
      </p:sp>
      <p:sp>
        <p:nvSpPr>
          <p:cNvPr id="8" name="Title 1">
            <a:extLst>
              <a:ext uri="{FF2B5EF4-FFF2-40B4-BE49-F238E27FC236}">
                <a16:creationId xmlns:a16="http://schemas.microsoft.com/office/drawing/2014/main" id="{FAF5A043-EA7A-9803-3034-445CD22E7710}"/>
              </a:ext>
            </a:extLst>
          </p:cNvPr>
          <p:cNvSpPr txBox="1">
            <a:spLocks/>
          </p:cNvSpPr>
          <p:nvPr/>
        </p:nvSpPr>
        <p:spPr>
          <a:xfrm>
            <a:off x="407278" y="365129"/>
            <a:ext cx="4666527"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b="1" kern="1200">
                <a:solidFill>
                  <a:srgbClr val="0A406C"/>
                </a:solidFill>
                <a:latin typeface="+mj-lt"/>
                <a:ea typeface="+mj-ea"/>
                <a:cs typeface="+mj-cs"/>
              </a:defRPr>
            </a:lvl1pPr>
          </a:lstStyle>
          <a:p>
            <a:pPr marL="0" marR="0" lvl="0" indent="0" algn="l" defTabSz="685800" rtl="0" eaLnBrk="1" fontAlgn="auto" latinLnBrk="0" hangingPunct="1">
              <a:lnSpc>
                <a:spcPct val="90000"/>
              </a:lnSpc>
              <a:spcBef>
                <a:spcPct val="0"/>
              </a:spcBef>
              <a:spcAft>
                <a:spcPts val="0"/>
              </a:spcAft>
              <a:buClrTx/>
              <a:buSzTx/>
              <a:buFontTx/>
              <a:buNone/>
              <a:tabLst/>
              <a:defRPr/>
            </a:pPr>
            <a:r>
              <a:rPr lang="en-GB">
                <a:solidFill>
                  <a:schemeClr val="bg1"/>
                </a:solidFill>
                <a:latin typeface="Arial" panose="020B0604020202020204"/>
              </a:rPr>
              <a:t>Outstanding facilities</a:t>
            </a:r>
            <a:endParaRPr kumimoji="0" lang="en-GB" sz="3300" b="1" i="0" u="none" strike="noStrike" kern="1200" cap="none" spc="0" normalizeH="0" baseline="0" noProof="0">
              <a:ln>
                <a:noFill/>
              </a:ln>
              <a:solidFill>
                <a:schemeClr val="bg1"/>
              </a:solidFill>
              <a:effectLst/>
              <a:uLnTx/>
              <a:uFillTx/>
              <a:latin typeface="Arial" panose="020B0604020202020204"/>
              <a:ea typeface="+mj-ea"/>
              <a:cs typeface="+mj-cs"/>
            </a:endParaRPr>
          </a:p>
        </p:txBody>
      </p:sp>
    </p:spTree>
    <p:extLst>
      <p:ext uri="{BB962C8B-B14F-4D97-AF65-F5344CB8AC3E}">
        <p14:creationId xmlns:p14="http://schemas.microsoft.com/office/powerpoint/2010/main" val="3679569274"/>
      </p:ext>
    </p:extLst>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77598F-42B4-15F2-02FE-121FBB67BA0F}"/>
              </a:ext>
            </a:extLst>
          </p:cNvPr>
          <p:cNvSpPr>
            <a:spLocks noGrp="1"/>
          </p:cNvSpPr>
          <p:nvPr>
            <p:ph type="title"/>
          </p:nvPr>
        </p:nvSpPr>
        <p:spPr/>
        <p:txBody>
          <a:bodyPr/>
          <a:lstStyle/>
          <a:p>
            <a:r>
              <a:rPr lang="en-GB"/>
              <a:t>Working towards a safe and secure world</a:t>
            </a:r>
          </a:p>
        </p:txBody>
      </p:sp>
      <p:sp>
        <p:nvSpPr>
          <p:cNvPr id="4" name="Text Placeholder 3">
            <a:extLst>
              <a:ext uri="{FF2B5EF4-FFF2-40B4-BE49-F238E27FC236}">
                <a16:creationId xmlns:a16="http://schemas.microsoft.com/office/drawing/2014/main" id="{45756C5D-8D90-2474-9E8B-5CAC1A6FCAA8}"/>
              </a:ext>
            </a:extLst>
          </p:cNvPr>
          <p:cNvSpPr>
            <a:spLocks noGrp="1"/>
          </p:cNvSpPr>
          <p:nvPr>
            <p:ph type="body" sz="quarter" idx="11"/>
          </p:nvPr>
        </p:nvSpPr>
        <p:spPr>
          <a:xfrm>
            <a:off x="407993" y="4403835"/>
            <a:ext cx="2986087" cy="2089036"/>
          </a:xfrm>
        </p:spPr>
        <p:txBody>
          <a:bodyPr vert="horz" lIns="91440" tIns="45720" rIns="91440" bIns="45720" rtlCol="0" anchor="t">
            <a:noAutofit/>
          </a:bodyPr>
          <a:lstStyle/>
          <a:p>
            <a:r>
              <a:rPr lang="en-GB" sz="1600">
                <a:solidFill>
                  <a:schemeClr val="tx1"/>
                </a:solidFill>
                <a:ea typeface="+mn-lt"/>
                <a:cs typeface="+mn-lt"/>
              </a:rPr>
              <a:t>Cranfield Impact Centre is one of just two FIA (Fédération Internationale de </a:t>
            </a:r>
            <a:r>
              <a:rPr lang="en-GB" sz="1600" err="1">
                <a:solidFill>
                  <a:schemeClr val="tx1"/>
                </a:solidFill>
                <a:ea typeface="+mn-lt"/>
                <a:cs typeface="+mn-lt"/>
              </a:rPr>
              <a:t>l’Automobile</a:t>
            </a:r>
            <a:r>
              <a:rPr lang="en-GB" sz="1600">
                <a:solidFill>
                  <a:schemeClr val="tx1"/>
                </a:solidFill>
                <a:ea typeface="+mn-lt"/>
                <a:cs typeface="+mn-lt"/>
              </a:rPr>
              <a:t>) approved test centres in the world</a:t>
            </a:r>
            <a:r>
              <a:rPr lang="en-GB" sz="1600" b="0" i="0">
                <a:solidFill>
                  <a:schemeClr val="tx1"/>
                </a:solidFill>
                <a:effectLst/>
                <a:ea typeface="+mn-lt"/>
                <a:cs typeface="+mn-lt"/>
              </a:rPr>
              <a:t>, </a:t>
            </a:r>
            <a:r>
              <a:rPr lang="en-GB" sz="1600">
                <a:solidFill>
                  <a:schemeClr val="tx1"/>
                </a:solidFill>
                <a:ea typeface="+mn-lt"/>
                <a:cs typeface="+mn-lt"/>
              </a:rPr>
              <a:t>crash testing Formula One vehicles and impact testing restraint systems </a:t>
            </a:r>
            <a:r>
              <a:rPr lang="en-GB" sz="1600" b="0" i="0">
                <a:solidFill>
                  <a:schemeClr val="tx1"/>
                </a:solidFill>
                <a:effectLst/>
                <a:ea typeface="+mn-lt"/>
                <a:cs typeface="+mn-lt"/>
              </a:rPr>
              <a:t>and </a:t>
            </a:r>
            <a:r>
              <a:rPr lang="en-GB" sz="1600">
                <a:solidFill>
                  <a:schemeClr val="tx1"/>
                </a:solidFill>
                <a:ea typeface="+mn-lt"/>
                <a:cs typeface="+mn-lt"/>
              </a:rPr>
              <a:t>seats</a:t>
            </a:r>
            <a:r>
              <a:rPr lang="en-GB" sz="1600" b="0" i="0">
                <a:solidFill>
                  <a:schemeClr val="tx1"/>
                </a:solidFill>
                <a:effectLst/>
                <a:ea typeface="+mn-lt"/>
                <a:cs typeface="+mn-lt"/>
              </a:rPr>
              <a:t>.</a:t>
            </a:r>
            <a:endParaRPr lang="en-US">
              <a:solidFill>
                <a:schemeClr val="tx1"/>
              </a:solidFill>
              <a:ea typeface="+mn-lt"/>
              <a:cs typeface="+mn-lt"/>
            </a:endParaRPr>
          </a:p>
        </p:txBody>
      </p:sp>
      <p:sp>
        <p:nvSpPr>
          <p:cNvPr id="5" name="Text Placeholder 4">
            <a:extLst>
              <a:ext uri="{FF2B5EF4-FFF2-40B4-BE49-F238E27FC236}">
                <a16:creationId xmlns:a16="http://schemas.microsoft.com/office/drawing/2014/main" id="{0A1CAB59-E2A3-E054-422B-56A348491C52}"/>
              </a:ext>
            </a:extLst>
          </p:cNvPr>
          <p:cNvSpPr>
            <a:spLocks noGrp="1"/>
          </p:cNvSpPr>
          <p:nvPr>
            <p:ph type="body" sz="quarter" idx="12"/>
          </p:nvPr>
        </p:nvSpPr>
        <p:spPr/>
        <p:txBody>
          <a:bodyPr vert="horz" lIns="91440" tIns="45720" rIns="91440" bIns="45720" rtlCol="0" anchor="t">
            <a:normAutofit/>
          </a:bodyPr>
          <a:lstStyle/>
          <a:p>
            <a:r>
              <a:rPr lang="en-GB" sz="1800"/>
              <a:t>Cranfield Impact Centre</a:t>
            </a:r>
            <a:endParaRPr lang="en-GB" sz="1800">
              <a:cs typeface="Arial"/>
            </a:endParaRPr>
          </a:p>
        </p:txBody>
      </p:sp>
      <p:pic>
        <p:nvPicPr>
          <p:cNvPr id="16" name="Picture Placeholder 15" descr="A large explosion in a field&#10;&#10;AI-generated content may be incorrect.">
            <a:extLst>
              <a:ext uri="{FF2B5EF4-FFF2-40B4-BE49-F238E27FC236}">
                <a16:creationId xmlns:a16="http://schemas.microsoft.com/office/drawing/2014/main" id="{7D01255A-FFA3-3EB4-69C7-8115FED0AD82}"/>
              </a:ext>
            </a:extLst>
          </p:cNvPr>
          <p:cNvPicPr>
            <a:picLocks noGrp="1" noChangeAspect="1"/>
          </p:cNvPicPr>
          <p:nvPr>
            <p:ph type="pic" sz="quarter" idx="13"/>
          </p:nvPr>
        </p:nvPicPr>
        <p:blipFill>
          <a:blip r:embed="rId2"/>
          <a:srcRect t="20850" r="-641" b="18294"/>
          <a:stretch/>
        </p:blipFill>
        <p:spPr>
          <a:xfrm>
            <a:off x="3680273" y="1928087"/>
            <a:ext cx="2983541" cy="1736583"/>
          </a:xfrm>
        </p:spPr>
      </p:pic>
      <p:sp>
        <p:nvSpPr>
          <p:cNvPr id="7" name="Text Placeholder 6">
            <a:extLst>
              <a:ext uri="{FF2B5EF4-FFF2-40B4-BE49-F238E27FC236}">
                <a16:creationId xmlns:a16="http://schemas.microsoft.com/office/drawing/2014/main" id="{54E4D796-7EE6-DAD9-1EED-8763561D0BF1}"/>
              </a:ext>
            </a:extLst>
          </p:cNvPr>
          <p:cNvSpPr>
            <a:spLocks noGrp="1"/>
          </p:cNvSpPr>
          <p:nvPr>
            <p:ph type="body" sz="quarter" idx="14"/>
          </p:nvPr>
        </p:nvSpPr>
        <p:spPr>
          <a:xfrm>
            <a:off x="3679699" y="4403834"/>
            <a:ext cx="2986087" cy="2089035"/>
          </a:xfrm>
        </p:spPr>
        <p:txBody>
          <a:bodyPr vert="horz" lIns="91440" tIns="45720" rIns="91440" bIns="45720" rtlCol="0" anchor="t">
            <a:normAutofit/>
          </a:bodyPr>
          <a:lstStyle/>
          <a:p>
            <a:r>
              <a:rPr lang="en-GB" sz="1600">
                <a:solidFill>
                  <a:schemeClr val="tx1"/>
                </a:solidFill>
                <a:ea typeface="+mn-lt"/>
                <a:cs typeface="+mn-lt"/>
              </a:rPr>
              <a:t>The Cranfield Ordnance Test and Evaluation Centre (COTEC) is located on Salisbury Plain where we test materials and weapons for governments’ agencies, defence suppliers and manufacturers.</a:t>
            </a:r>
            <a:endParaRPr lang="en-US">
              <a:solidFill>
                <a:schemeClr val="tx1"/>
              </a:solidFill>
              <a:ea typeface="+mn-lt"/>
              <a:cs typeface="+mn-lt"/>
            </a:endParaRPr>
          </a:p>
        </p:txBody>
      </p:sp>
      <p:sp>
        <p:nvSpPr>
          <p:cNvPr id="8" name="Text Placeholder 7">
            <a:extLst>
              <a:ext uri="{FF2B5EF4-FFF2-40B4-BE49-F238E27FC236}">
                <a16:creationId xmlns:a16="http://schemas.microsoft.com/office/drawing/2014/main" id="{28500AD3-570A-2734-2270-D65D6A3CA63D}"/>
              </a:ext>
            </a:extLst>
          </p:cNvPr>
          <p:cNvSpPr>
            <a:spLocks noGrp="1"/>
          </p:cNvSpPr>
          <p:nvPr>
            <p:ph type="body" sz="quarter" idx="15"/>
          </p:nvPr>
        </p:nvSpPr>
        <p:spPr/>
        <p:txBody>
          <a:bodyPr vert="horz" lIns="91440" tIns="45720" rIns="91440" bIns="45720" rtlCol="0" anchor="t">
            <a:normAutofit/>
          </a:bodyPr>
          <a:lstStyle/>
          <a:p>
            <a:r>
              <a:rPr lang="en-GB" sz="1800"/>
              <a:t>Cranfield Ordnance Test and Evaluation Centre</a:t>
            </a:r>
            <a:endParaRPr lang="en-US"/>
          </a:p>
        </p:txBody>
      </p:sp>
      <p:pic>
        <p:nvPicPr>
          <p:cNvPr id="18" name="Picture Placeholder 17" descr="A crashed plane on a field&#10;&#10;AI-generated content may be incorrect.">
            <a:extLst>
              <a:ext uri="{FF2B5EF4-FFF2-40B4-BE49-F238E27FC236}">
                <a16:creationId xmlns:a16="http://schemas.microsoft.com/office/drawing/2014/main" id="{AC02DB77-220F-777B-E6B4-AD6869E55079}"/>
              </a:ext>
            </a:extLst>
          </p:cNvPr>
          <p:cNvPicPr>
            <a:picLocks noGrp="1" noChangeAspect="1"/>
          </p:cNvPicPr>
          <p:nvPr>
            <p:ph type="pic" sz="quarter" idx="16"/>
          </p:nvPr>
        </p:nvPicPr>
        <p:blipFill>
          <a:blip r:embed="rId3"/>
          <a:srcRect l="199" t="10612" r="92" b="108"/>
          <a:stretch/>
        </p:blipFill>
        <p:spPr>
          <a:xfrm>
            <a:off x="6892112" y="1928071"/>
            <a:ext cx="2980948" cy="1745251"/>
          </a:xfrm>
        </p:spPr>
      </p:pic>
      <p:sp>
        <p:nvSpPr>
          <p:cNvPr id="10" name="Text Placeholder 9">
            <a:extLst>
              <a:ext uri="{FF2B5EF4-FFF2-40B4-BE49-F238E27FC236}">
                <a16:creationId xmlns:a16="http://schemas.microsoft.com/office/drawing/2014/main" id="{90949C14-A421-B6B0-E006-0D3EC8A8B3F9}"/>
              </a:ext>
            </a:extLst>
          </p:cNvPr>
          <p:cNvSpPr>
            <a:spLocks noGrp="1"/>
          </p:cNvSpPr>
          <p:nvPr>
            <p:ph type="body" sz="quarter" idx="17"/>
          </p:nvPr>
        </p:nvSpPr>
        <p:spPr>
          <a:xfrm>
            <a:off x="6892682" y="4403835"/>
            <a:ext cx="2986087" cy="2089034"/>
          </a:xfrm>
        </p:spPr>
        <p:txBody>
          <a:bodyPr vert="horz" lIns="91440" tIns="45720" rIns="91440" bIns="45720" rtlCol="0" anchor="t">
            <a:noAutofit/>
          </a:bodyPr>
          <a:lstStyle/>
          <a:p>
            <a:r>
              <a:rPr lang="en-GB" sz="1600" dirty="0">
                <a:solidFill>
                  <a:schemeClr val="tx1"/>
                </a:solidFill>
                <a:ea typeface="+mn-lt"/>
                <a:cs typeface="+mn-lt"/>
              </a:rPr>
              <a:t>We have a unique hands-on teaching facility for working with wreckage and evidence from rail, marine, road and aircraft accidents.</a:t>
            </a:r>
            <a:endParaRPr lang="en-US" dirty="0">
              <a:solidFill>
                <a:schemeClr val="tx1"/>
              </a:solidFill>
              <a:ea typeface="+mn-lt"/>
              <a:cs typeface="+mn-lt"/>
            </a:endParaRPr>
          </a:p>
        </p:txBody>
      </p:sp>
      <p:sp>
        <p:nvSpPr>
          <p:cNvPr id="11" name="Text Placeholder 10">
            <a:extLst>
              <a:ext uri="{FF2B5EF4-FFF2-40B4-BE49-F238E27FC236}">
                <a16:creationId xmlns:a16="http://schemas.microsoft.com/office/drawing/2014/main" id="{19EA2CFF-16AB-7936-77DC-0DE8B867671E}"/>
              </a:ext>
            </a:extLst>
          </p:cNvPr>
          <p:cNvSpPr>
            <a:spLocks noGrp="1"/>
          </p:cNvSpPr>
          <p:nvPr>
            <p:ph type="body" sz="quarter" idx="18"/>
          </p:nvPr>
        </p:nvSpPr>
        <p:spPr/>
        <p:txBody>
          <a:bodyPr vert="horz" lIns="91440" tIns="45720" rIns="91440" bIns="45720" rtlCol="0" anchor="t">
            <a:normAutofit/>
          </a:bodyPr>
          <a:lstStyle/>
          <a:p>
            <a:r>
              <a:rPr lang="en-GB" sz="1800"/>
              <a:t>Accident investigation laboratory</a:t>
            </a:r>
            <a:endParaRPr lang="en-GB" sz="1800">
              <a:cs typeface="Arial"/>
            </a:endParaRPr>
          </a:p>
        </p:txBody>
      </p:sp>
      <p:pic>
        <p:nvPicPr>
          <p:cNvPr id="9" name="Picture Placeholder 8" descr="A person working on a computer&#10;&#10;AI-generated content may be incorrect.">
            <a:extLst>
              <a:ext uri="{FF2B5EF4-FFF2-40B4-BE49-F238E27FC236}">
                <a16:creationId xmlns:a16="http://schemas.microsoft.com/office/drawing/2014/main" id="{153CE3E3-CD64-E9A5-3968-1FBF19FF3473}"/>
              </a:ext>
            </a:extLst>
          </p:cNvPr>
          <p:cNvPicPr>
            <a:picLocks noGrp="1" noChangeAspect="1"/>
          </p:cNvPicPr>
          <p:nvPr>
            <p:ph type="pic" sz="quarter" idx="10"/>
          </p:nvPr>
        </p:nvPicPr>
        <p:blipFill>
          <a:blip r:embed="rId4"/>
          <a:srcRect t="6228" b="6228"/>
          <a:stretch/>
        </p:blipFill>
        <p:spPr/>
      </p:pic>
    </p:spTree>
    <p:extLst>
      <p:ext uri="{BB962C8B-B14F-4D97-AF65-F5344CB8AC3E}">
        <p14:creationId xmlns:p14="http://schemas.microsoft.com/office/powerpoint/2010/main" val="21681277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A842FF-81BA-DCC0-0966-E0C9371EB240}"/>
              </a:ext>
            </a:extLst>
          </p:cNvPr>
          <p:cNvSpPr>
            <a:spLocks noGrp="1"/>
          </p:cNvSpPr>
          <p:nvPr>
            <p:ph type="title"/>
          </p:nvPr>
        </p:nvSpPr>
        <p:spPr/>
        <p:txBody>
          <a:bodyPr/>
          <a:lstStyle/>
          <a:p>
            <a:r>
              <a:rPr lang="en-GB"/>
              <a:t>Supporting a cleaner, greener environment</a:t>
            </a:r>
          </a:p>
        </p:txBody>
      </p:sp>
      <p:pic>
        <p:nvPicPr>
          <p:cNvPr id="14" name="Picture Placeholder 13" descr="A person in a lab coat pouring liquid into a bowl&#10;&#10;AI-generated content may be incorrect.">
            <a:extLst>
              <a:ext uri="{FF2B5EF4-FFF2-40B4-BE49-F238E27FC236}">
                <a16:creationId xmlns:a16="http://schemas.microsoft.com/office/drawing/2014/main" id="{03D9E9B2-5E96-C90D-08D9-42DB3DAA97AD}"/>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4" name="Text Placeholder 3">
            <a:extLst>
              <a:ext uri="{FF2B5EF4-FFF2-40B4-BE49-F238E27FC236}">
                <a16:creationId xmlns:a16="http://schemas.microsoft.com/office/drawing/2014/main" id="{B78B1A53-C1DC-2765-0178-8BB87BDFA54C}"/>
              </a:ext>
            </a:extLst>
          </p:cNvPr>
          <p:cNvSpPr>
            <a:spLocks noGrp="1"/>
          </p:cNvSpPr>
          <p:nvPr>
            <p:ph type="body" sz="quarter" idx="11"/>
          </p:nvPr>
        </p:nvSpPr>
        <p:spPr>
          <a:xfrm>
            <a:off x="407993" y="4403835"/>
            <a:ext cx="2986087" cy="2089036"/>
          </a:xfrm>
        </p:spPr>
        <p:txBody>
          <a:bodyPr>
            <a:noAutofit/>
          </a:bodyPr>
          <a:lstStyle/>
          <a:p>
            <a:r>
              <a:rPr lang="en-GB" sz="1600"/>
              <a:t>From soils and soil analysis, plant genetics, seed biology, mycology and microbiology research facilities, to postharvest laboratories and bioinformatics, we have facilities to deliver research in all stages along the food chain.</a:t>
            </a:r>
          </a:p>
        </p:txBody>
      </p:sp>
      <p:sp>
        <p:nvSpPr>
          <p:cNvPr id="5" name="Text Placeholder 4">
            <a:extLst>
              <a:ext uri="{FF2B5EF4-FFF2-40B4-BE49-F238E27FC236}">
                <a16:creationId xmlns:a16="http://schemas.microsoft.com/office/drawing/2014/main" id="{DE5F6F08-6AD3-51AD-B6F4-DB837091C4F3}"/>
              </a:ext>
            </a:extLst>
          </p:cNvPr>
          <p:cNvSpPr>
            <a:spLocks noGrp="1"/>
          </p:cNvSpPr>
          <p:nvPr>
            <p:ph type="body" sz="quarter" idx="12"/>
          </p:nvPr>
        </p:nvSpPr>
        <p:spPr/>
        <p:txBody>
          <a:bodyPr>
            <a:normAutofit/>
          </a:bodyPr>
          <a:lstStyle/>
          <a:p>
            <a:r>
              <a:rPr lang="en-GB" sz="1600"/>
              <a:t>Agrifood laboratories</a:t>
            </a:r>
          </a:p>
        </p:txBody>
      </p:sp>
      <p:pic>
        <p:nvPicPr>
          <p:cNvPr id="16" name="Picture Placeholder 15" descr="A person in a blue jumpsuit sitting on a fence next to a metal fence&#10;&#10;AI-generated content may be incorrect.">
            <a:extLst>
              <a:ext uri="{FF2B5EF4-FFF2-40B4-BE49-F238E27FC236}">
                <a16:creationId xmlns:a16="http://schemas.microsoft.com/office/drawing/2014/main" id="{E7C9FAA2-6AF4-541E-5449-9CFBD50863C5}"/>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
        <p:nvSpPr>
          <p:cNvPr id="7" name="Text Placeholder 6">
            <a:extLst>
              <a:ext uri="{FF2B5EF4-FFF2-40B4-BE49-F238E27FC236}">
                <a16:creationId xmlns:a16="http://schemas.microsoft.com/office/drawing/2014/main" id="{E524C1B2-299F-EC97-EF6D-B105BECCF5DA}"/>
              </a:ext>
            </a:extLst>
          </p:cNvPr>
          <p:cNvSpPr>
            <a:spLocks noGrp="1"/>
          </p:cNvSpPr>
          <p:nvPr>
            <p:ph type="body" sz="quarter" idx="14"/>
          </p:nvPr>
        </p:nvSpPr>
        <p:spPr>
          <a:xfrm>
            <a:off x="3664481" y="4403834"/>
            <a:ext cx="2986087" cy="2089035"/>
          </a:xfrm>
        </p:spPr>
        <p:txBody>
          <a:bodyPr>
            <a:noAutofit/>
          </a:bodyPr>
          <a:lstStyle/>
          <a:p>
            <a:r>
              <a:rPr lang="en-GB" sz="1600"/>
              <a:t>With the UK </a:t>
            </a:r>
            <a:r>
              <a:rPr lang="en-GB" sz="1600" err="1"/>
              <a:t>Collaboratorium</a:t>
            </a:r>
            <a:r>
              <a:rPr lang="en-GB" sz="1600"/>
              <a:t> for Research on Infrastructure and Cities (UKCRIC), we have enhanced our on-site industrial-scale test facilities. Associated investments have created labs for advanced sensors and point-of-use water treatment.</a:t>
            </a:r>
          </a:p>
        </p:txBody>
      </p:sp>
      <p:sp>
        <p:nvSpPr>
          <p:cNvPr id="8" name="Text Placeholder 7">
            <a:extLst>
              <a:ext uri="{FF2B5EF4-FFF2-40B4-BE49-F238E27FC236}">
                <a16:creationId xmlns:a16="http://schemas.microsoft.com/office/drawing/2014/main" id="{4DC136C2-FA32-573A-4A95-471CF4590B4F}"/>
              </a:ext>
            </a:extLst>
          </p:cNvPr>
          <p:cNvSpPr>
            <a:spLocks noGrp="1"/>
          </p:cNvSpPr>
          <p:nvPr>
            <p:ph type="body" sz="quarter" idx="15"/>
          </p:nvPr>
        </p:nvSpPr>
        <p:spPr/>
        <p:txBody>
          <a:bodyPr>
            <a:normAutofit lnSpcReduction="10000"/>
          </a:bodyPr>
          <a:lstStyle/>
          <a:p>
            <a:r>
              <a:rPr lang="en-GB" sz="1600"/>
              <a:t>National Research Facility for Water and Wastewater Treatment.</a:t>
            </a:r>
          </a:p>
        </p:txBody>
      </p:sp>
      <p:pic>
        <p:nvPicPr>
          <p:cNvPr id="18" name="Picture Placeholder 17" descr="A white box with a sign on it&#10;&#10;AI-generated content may be incorrect.">
            <a:extLst>
              <a:ext uri="{FF2B5EF4-FFF2-40B4-BE49-F238E27FC236}">
                <a16:creationId xmlns:a16="http://schemas.microsoft.com/office/drawing/2014/main" id="{9DC4666F-EBE1-1A78-9436-D15E68F67C0A}"/>
              </a:ext>
            </a:extLst>
          </p:cNvPr>
          <p:cNvPicPr>
            <a:picLocks noGrp="1" noChangeAspect="1"/>
          </p:cNvPicPr>
          <p:nvPr>
            <p:ph type="pic" sz="quarter" idx="16"/>
          </p:nvPr>
        </p:nvPicPr>
        <p:blipFill>
          <a:blip r:embed="rId4" cstate="screen">
            <a:extLst>
              <a:ext uri="{28A0092B-C50C-407E-A947-70E740481C1C}">
                <a14:useLocalDpi xmlns:a14="http://schemas.microsoft.com/office/drawing/2010/main"/>
              </a:ext>
            </a:extLst>
          </a:blip>
          <a:srcRect/>
          <a:stretch>
            <a:fillRect/>
          </a:stretch>
        </p:blipFill>
        <p:spPr/>
      </p:pic>
      <p:sp>
        <p:nvSpPr>
          <p:cNvPr id="10" name="Text Placeholder 9">
            <a:extLst>
              <a:ext uri="{FF2B5EF4-FFF2-40B4-BE49-F238E27FC236}">
                <a16:creationId xmlns:a16="http://schemas.microsoft.com/office/drawing/2014/main" id="{49411079-186F-8B37-E912-C556BB6F5AE8}"/>
              </a:ext>
            </a:extLst>
          </p:cNvPr>
          <p:cNvSpPr>
            <a:spLocks noGrp="1"/>
          </p:cNvSpPr>
          <p:nvPr>
            <p:ph type="body" sz="quarter" idx="17"/>
          </p:nvPr>
        </p:nvSpPr>
        <p:spPr>
          <a:xfrm>
            <a:off x="6892682" y="4403835"/>
            <a:ext cx="2986087" cy="2089034"/>
          </a:xfrm>
        </p:spPr>
        <p:txBody>
          <a:bodyPr>
            <a:normAutofit/>
          </a:bodyPr>
          <a:lstStyle/>
          <a:p>
            <a:r>
              <a:rPr lang="en-GB" sz="1600"/>
              <a:t>We are creating a hydrogen ecosystem with facilities in production, storage, materials, propulsion, usage, aircraft design and airport operations.</a:t>
            </a:r>
          </a:p>
        </p:txBody>
      </p:sp>
      <p:sp>
        <p:nvSpPr>
          <p:cNvPr id="11" name="Text Placeholder 10">
            <a:extLst>
              <a:ext uri="{FF2B5EF4-FFF2-40B4-BE49-F238E27FC236}">
                <a16:creationId xmlns:a16="http://schemas.microsoft.com/office/drawing/2014/main" id="{C0FE1F92-3DAF-F3CE-E749-01F4EB5DCF68}"/>
              </a:ext>
            </a:extLst>
          </p:cNvPr>
          <p:cNvSpPr>
            <a:spLocks noGrp="1"/>
          </p:cNvSpPr>
          <p:nvPr>
            <p:ph type="body" sz="quarter" idx="18"/>
          </p:nvPr>
        </p:nvSpPr>
        <p:spPr/>
        <p:txBody>
          <a:bodyPr>
            <a:normAutofit/>
          </a:bodyPr>
          <a:lstStyle/>
          <a:p>
            <a:r>
              <a:rPr lang="en-GB" sz="1600"/>
              <a:t>Hydrogen facilities</a:t>
            </a:r>
          </a:p>
        </p:txBody>
      </p:sp>
    </p:spTree>
    <p:extLst>
      <p:ext uri="{BB962C8B-B14F-4D97-AF65-F5344CB8AC3E}">
        <p14:creationId xmlns:p14="http://schemas.microsoft.com/office/powerpoint/2010/main" val="39206163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564DDF-9DAF-1B25-85B2-846C3407867C}"/>
              </a:ext>
            </a:extLst>
          </p:cNvPr>
          <p:cNvSpPr>
            <a:spLocks noGrp="1"/>
          </p:cNvSpPr>
          <p:nvPr>
            <p:ph type="title"/>
          </p:nvPr>
        </p:nvSpPr>
        <p:spPr/>
        <p:txBody>
          <a:bodyPr/>
          <a:lstStyle/>
          <a:p>
            <a:r>
              <a:rPr lang="en-GB"/>
              <a:t>Global research airport</a:t>
            </a:r>
          </a:p>
        </p:txBody>
      </p:sp>
      <p:pic>
        <p:nvPicPr>
          <p:cNvPr id="14" name="Picture Placeholder 13" descr="A person using a computer&#10;&#10;AI-generated content may be incorrect.">
            <a:extLst>
              <a:ext uri="{FF2B5EF4-FFF2-40B4-BE49-F238E27FC236}">
                <a16:creationId xmlns:a16="http://schemas.microsoft.com/office/drawing/2014/main" id="{66D81F4A-9D91-99D3-DDD5-04397282FE55}"/>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4" name="Text Placeholder 3">
            <a:extLst>
              <a:ext uri="{FF2B5EF4-FFF2-40B4-BE49-F238E27FC236}">
                <a16:creationId xmlns:a16="http://schemas.microsoft.com/office/drawing/2014/main" id="{9ABD7CB8-392C-3DCC-E6BC-8EF15BFB95B8}"/>
              </a:ext>
            </a:extLst>
          </p:cNvPr>
          <p:cNvSpPr>
            <a:spLocks noGrp="1"/>
          </p:cNvSpPr>
          <p:nvPr>
            <p:ph type="body" sz="quarter" idx="11"/>
          </p:nvPr>
        </p:nvSpPr>
        <p:spPr>
          <a:xfrm>
            <a:off x="407993" y="4403835"/>
            <a:ext cx="2986087" cy="2089034"/>
          </a:xfrm>
        </p:spPr>
        <p:txBody>
          <a:bodyPr>
            <a:normAutofit/>
          </a:bodyPr>
          <a:lstStyle/>
          <a:p>
            <a:r>
              <a:rPr lang="en-GB" sz="1600"/>
              <a:t>An integrated airport control tower simulator and high-fidelity flight simulators, we can investigate the impact of the different air traffic management agents on airspace users.</a:t>
            </a:r>
          </a:p>
        </p:txBody>
      </p:sp>
      <p:sp>
        <p:nvSpPr>
          <p:cNvPr id="5" name="Text Placeholder 4">
            <a:extLst>
              <a:ext uri="{FF2B5EF4-FFF2-40B4-BE49-F238E27FC236}">
                <a16:creationId xmlns:a16="http://schemas.microsoft.com/office/drawing/2014/main" id="{29827364-977F-8284-4E72-8C7DB6B5A9FC}"/>
              </a:ext>
            </a:extLst>
          </p:cNvPr>
          <p:cNvSpPr>
            <a:spLocks noGrp="1"/>
          </p:cNvSpPr>
          <p:nvPr>
            <p:ph type="body" sz="quarter" idx="12"/>
          </p:nvPr>
        </p:nvSpPr>
        <p:spPr/>
        <p:txBody>
          <a:bodyPr>
            <a:normAutofit/>
          </a:bodyPr>
          <a:lstStyle/>
          <a:p>
            <a:r>
              <a:rPr lang="en-GB" sz="1600"/>
              <a:t>Air traffic management facilities</a:t>
            </a:r>
          </a:p>
        </p:txBody>
      </p:sp>
      <p:pic>
        <p:nvPicPr>
          <p:cNvPr id="16" name="Picture Placeholder 15" descr="A plane on the runway&#10;&#10;AI-generated content may be incorrect.">
            <a:extLst>
              <a:ext uri="{FF2B5EF4-FFF2-40B4-BE49-F238E27FC236}">
                <a16:creationId xmlns:a16="http://schemas.microsoft.com/office/drawing/2014/main" id="{D517DE4F-04C1-6044-BA03-0FC7E045617E}"/>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
        <p:nvSpPr>
          <p:cNvPr id="7" name="Text Placeholder 6">
            <a:extLst>
              <a:ext uri="{FF2B5EF4-FFF2-40B4-BE49-F238E27FC236}">
                <a16:creationId xmlns:a16="http://schemas.microsoft.com/office/drawing/2014/main" id="{7A7D5B09-7618-15F9-7A7C-F0A97CBA733F}"/>
              </a:ext>
            </a:extLst>
          </p:cNvPr>
          <p:cNvSpPr>
            <a:spLocks noGrp="1"/>
          </p:cNvSpPr>
          <p:nvPr>
            <p:ph type="body" sz="quarter" idx="14"/>
          </p:nvPr>
        </p:nvSpPr>
        <p:spPr>
          <a:xfrm>
            <a:off x="3679699" y="4403834"/>
            <a:ext cx="2986087" cy="2089035"/>
          </a:xfrm>
        </p:spPr>
        <p:txBody>
          <a:bodyPr>
            <a:normAutofit/>
          </a:bodyPr>
          <a:lstStyle/>
          <a:p>
            <a:r>
              <a:rPr lang="en-GB" sz="1600"/>
              <a:t>Award-winning flying classrooms and laboratories offer an amazing learning experience and support innovative research.</a:t>
            </a:r>
          </a:p>
        </p:txBody>
      </p:sp>
      <p:sp>
        <p:nvSpPr>
          <p:cNvPr id="8" name="Text Placeholder 7">
            <a:extLst>
              <a:ext uri="{FF2B5EF4-FFF2-40B4-BE49-F238E27FC236}">
                <a16:creationId xmlns:a16="http://schemas.microsoft.com/office/drawing/2014/main" id="{AA585E31-ABF9-61C3-D26C-D5E3D3AB1BA5}"/>
              </a:ext>
            </a:extLst>
          </p:cNvPr>
          <p:cNvSpPr>
            <a:spLocks noGrp="1"/>
          </p:cNvSpPr>
          <p:nvPr>
            <p:ph type="body" sz="quarter" idx="15"/>
          </p:nvPr>
        </p:nvSpPr>
        <p:spPr/>
        <p:txBody>
          <a:bodyPr>
            <a:normAutofit/>
          </a:bodyPr>
          <a:lstStyle/>
          <a:p>
            <a:r>
              <a:rPr lang="en-GB" sz="1600"/>
              <a:t>National Flying Laboratory Centre</a:t>
            </a:r>
          </a:p>
        </p:txBody>
      </p:sp>
      <p:pic>
        <p:nvPicPr>
          <p:cNvPr id="18" name="Picture Placeholder 17">
            <a:extLst>
              <a:ext uri="{FF2B5EF4-FFF2-40B4-BE49-F238E27FC236}">
                <a16:creationId xmlns:a16="http://schemas.microsoft.com/office/drawing/2014/main" id="{24813970-9E8F-55A0-68AA-848CE2FE1099}"/>
              </a:ext>
            </a:extLst>
          </p:cNvPr>
          <p:cNvPicPr>
            <a:picLocks noGrp="1" noChangeAspect="1"/>
          </p:cNvPicPr>
          <p:nvPr>
            <p:ph type="pic" sz="quarter" idx="16"/>
          </p:nvPr>
        </p:nvPicPr>
        <p:blipFill>
          <a:blip r:embed="rId4" cstate="screen">
            <a:extLst>
              <a:ext uri="{28A0092B-C50C-407E-A947-70E740481C1C}">
                <a14:useLocalDpi xmlns:a14="http://schemas.microsoft.com/office/drawing/2010/main"/>
              </a:ext>
            </a:extLst>
          </a:blip>
          <a:srcRect/>
          <a:stretch/>
        </p:blipFill>
        <p:spPr>
          <a:xfrm>
            <a:off x="6892682" y="1939926"/>
            <a:ext cx="2987565" cy="1745264"/>
          </a:xfrm>
        </p:spPr>
      </p:pic>
      <p:sp>
        <p:nvSpPr>
          <p:cNvPr id="10" name="Text Placeholder 9">
            <a:extLst>
              <a:ext uri="{FF2B5EF4-FFF2-40B4-BE49-F238E27FC236}">
                <a16:creationId xmlns:a16="http://schemas.microsoft.com/office/drawing/2014/main" id="{EA22A11B-049C-105C-F2CF-8E628E529BC9}"/>
              </a:ext>
            </a:extLst>
          </p:cNvPr>
          <p:cNvSpPr>
            <a:spLocks noGrp="1"/>
          </p:cNvSpPr>
          <p:nvPr>
            <p:ph type="body" sz="quarter" idx="17"/>
          </p:nvPr>
        </p:nvSpPr>
        <p:spPr>
          <a:xfrm>
            <a:off x="6892682" y="4403835"/>
            <a:ext cx="2986087" cy="2089036"/>
          </a:xfrm>
        </p:spPr>
        <p:txBody>
          <a:bodyPr>
            <a:noAutofit/>
          </a:bodyPr>
          <a:lstStyle/>
          <a:p>
            <a:r>
              <a:rPr lang="en-GB" sz="1600"/>
              <a:t>Part of a £67 million project which includes a digital air traffic control centre; passenger experience laboratory; maintenance, repair and overhaul laboratory; Boeing 737 ground demonstrator aircraft; and air traffic management laboratory.</a:t>
            </a:r>
          </a:p>
        </p:txBody>
      </p:sp>
      <p:sp>
        <p:nvSpPr>
          <p:cNvPr id="11" name="Text Placeholder 10">
            <a:extLst>
              <a:ext uri="{FF2B5EF4-FFF2-40B4-BE49-F238E27FC236}">
                <a16:creationId xmlns:a16="http://schemas.microsoft.com/office/drawing/2014/main" id="{E0A70E48-AF8F-EC40-4897-C7C71FF7B1A0}"/>
              </a:ext>
            </a:extLst>
          </p:cNvPr>
          <p:cNvSpPr>
            <a:spLocks noGrp="1"/>
          </p:cNvSpPr>
          <p:nvPr>
            <p:ph type="body" sz="quarter" idx="18"/>
          </p:nvPr>
        </p:nvSpPr>
        <p:spPr/>
        <p:txBody>
          <a:bodyPr>
            <a:normAutofit/>
          </a:bodyPr>
          <a:lstStyle/>
          <a:p>
            <a:r>
              <a:rPr lang="en-GB" sz="1600"/>
              <a:t>Digital Aviation Research and Technology Centre</a:t>
            </a:r>
          </a:p>
        </p:txBody>
      </p:sp>
    </p:spTree>
    <p:extLst>
      <p:ext uri="{BB962C8B-B14F-4D97-AF65-F5344CB8AC3E}">
        <p14:creationId xmlns:p14="http://schemas.microsoft.com/office/powerpoint/2010/main" val="17405672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6F6AF2-B5B4-1308-D71E-6909066979D3}"/>
              </a:ext>
            </a:extLst>
          </p:cNvPr>
          <p:cNvSpPr>
            <a:spLocks noGrp="1"/>
          </p:cNvSpPr>
          <p:nvPr>
            <p:ph type="title"/>
          </p:nvPr>
        </p:nvSpPr>
        <p:spPr/>
        <p:txBody>
          <a:bodyPr/>
          <a:lstStyle/>
          <a:p>
            <a:r>
              <a:rPr lang="en-GB"/>
              <a:t>Optimising efficiency through innovation</a:t>
            </a:r>
          </a:p>
        </p:txBody>
      </p:sp>
      <p:pic>
        <p:nvPicPr>
          <p:cNvPr id="14" name="Picture Placeholder 13" descr="A person working on a machine&#10;&#10;AI-generated content may be incorrect.">
            <a:extLst>
              <a:ext uri="{FF2B5EF4-FFF2-40B4-BE49-F238E27FC236}">
                <a16:creationId xmlns:a16="http://schemas.microsoft.com/office/drawing/2014/main" id="{CB7D4924-8537-DD91-D4E8-1C9EE677788B}"/>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4" name="Text Placeholder 3">
            <a:extLst>
              <a:ext uri="{FF2B5EF4-FFF2-40B4-BE49-F238E27FC236}">
                <a16:creationId xmlns:a16="http://schemas.microsoft.com/office/drawing/2014/main" id="{C366A405-44A6-5714-12B8-D4CCCE178C94}"/>
              </a:ext>
            </a:extLst>
          </p:cNvPr>
          <p:cNvSpPr>
            <a:spLocks noGrp="1"/>
          </p:cNvSpPr>
          <p:nvPr>
            <p:ph type="body" sz="quarter" idx="11"/>
          </p:nvPr>
        </p:nvSpPr>
        <p:spPr>
          <a:xfrm>
            <a:off x="407993" y="4403835"/>
            <a:ext cx="2986087" cy="2264594"/>
          </a:xfrm>
        </p:spPr>
        <p:txBody>
          <a:bodyPr>
            <a:noAutofit/>
          </a:bodyPr>
          <a:lstStyle/>
          <a:p>
            <a:r>
              <a:rPr lang="en-GB" sz="1600"/>
              <a:t>World-leading large-scale metal additive manufacturing facilities. A materials characterisation suite. The capability to model and simulate manufacturing processes. Home to the National High Temperature Surface Engineering Centre. </a:t>
            </a:r>
          </a:p>
        </p:txBody>
      </p:sp>
      <p:sp>
        <p:nvSpPr>
          <p:cNvPr id="5" name="Text Placeholder 4">
            <a:extLst>
              <a:ext uri="{FF2B5EF4-FFF2-40B4-BE49-F238E27FC236}">
                <a16:creationId xmlns:a16="http://schemas.microsoft.com/office/drawing/2014/main" id="{98B8087C-34A7-EC2D-2407-EE4D898EF989}"/>
              </a:ext>
            </a:extLst>
          </p:cNvPr>
          <p:cNvSpPr>
            <a:spLocks noGrp="1"/>
          </p:cNvSpPr>
          <p:nvPr>
            <p:ph type="body" sz="quarter" idx="12"/>
          </p:nvPr>
        </p:nvSpPr>
        <p:spPr/>
        <p:txBody>
          <a:bodyPr>
            <a:normAutofit/>
          </a:bodyPr>
          <a:lstStyle/>
          <a:p>
            <a:r>
              <a:rPr lang="en-GB" sz="1600"/>
              <a:t>Manufacturing facilities</a:t>
            </a:r>
          </a:p>
        </p:txBody>
      </p:sp>
      <p:pic>
        <p:nvPicPr>
          <p:cNvPr id="16" name="Picture Placeholder 15" descr="A person in a hard hat holding a clipboard&#10;&#10;AI-generated content may be incorrect.">
            <a:extLst>
              <a:ext uri="{FF2B5EF4-FFF2-40B4-BE49-F238E27FC236}">
                <a16:creationId xmlns:a16="http://schemas.microsoft.com/office/drawing/2014/main" id="{D6A11464-FB9C-9C95-CFFE-17B884425062}"/>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
        <p:nvSpPr>
          <p:cNvPr id="7" name="Text Placeholder 6">
            <a:extLst>
              <a:ext uri="{FF2B5EF4-FFF2-40B4-BE49-F238E27FC236}">
                <a16:creationId xmlns:a16="http://schemas.microsoft.com/office/drawing/2014/main" id="{47780BCF-FC5B-BE7B-050A-EB86F76341AF}"/>
              </a:ext>
            </a:extLst>
          </p:cNvPr>
          <p:cNvSpPr>
            <a:spLocks noGrp="1"/>
          </p:cNvSpPr>
          <p:nvPr>
            <p:ph type="body" sz="quarter" idx="14"/>
          </p:nvPr>
        </p:nvSpPr>
        <p:spPr>
          <a:xfrm>
            <a:off x="3679699" y="4403834"/>
            <a:ext cx="2986087" cy="2264593"/>
          </a:xfrm>
        </p:spPr>
        <p:txBody>
          <a:bodyPr vert="horz" lIns="91440" tIns="45720" rIns="91440" bIns="45720" rtlCol="0" anchor="t">
            <a:noAutofit/>
          </a:bodyPr>
          <a:lstStyle/>
          <a:p>
            <a:r>
              <a:rPr lang="en-GB" sz="1600"/>
              <a:t>We have one of the best equipped facilities for the development and testing of large-scale structural materials and components used in the energy sector. Industrial-scale single phase and multi‑phase flow facilities to study flows found in oil and gas and also home to a 30m wave tank.</a:t>
            </a:r>
          </a:p>
        </p:txBody>
      </p:sp>
      <p:sp>
        <p:nvSpPr>
          <p:cNvPr id="8" name="Text Placeholder 7">
            <a:extLst>
              <a:ext uri="{FF2B5EF4-FFF2-40B4-BE49-F238E27FC236}">
                <a16:creationId xmlns:a16="http://schemas.microsoft.com/office/drawing/2014/main" id="{F2058EFA-CA3E-6C3E-06BC-74F8F9CC25E6}"/>
              </a:ext>
            </a:extLst>
          </p:cNvPr>
          <p:cNvSpPr>
            <a:spLocks noGrp="1"/>
          </p:cNvSpPr>
          <p:nvPr>
            <p:ph type="body" sz="quarter" idx="15"/>
          </p:nvPr>
        </p:nvSpPr>
        <p:spPr/>
        <p:txBody>
          <a:bodyPr vert="horz" lIns="91440" tIns="45720" rIns="91440" bIns="45720" rtlCol="0" anchor="t">
            <a:normAutofit/>
          </a:bodyPr>
          <a:lstStyle/>
          <a:p>
            <a:r>
              <a:rPr lang="en-GB" sz="1600"/>
              <a:t>Energy</a:t>
            </a:r>
            <a:r>
              <a:rPr lang="en-GB"/>
              <a:t> </a:t>
            </a:r>
            <a:r>
              <a:rPr lang="en-GB" sz="1600"/>
              <a:t>facilities</a:t>
            </a:r>
          </a:p>
        </p:txBody>
      </p:sp>
      <p:pic>
        <p:nvPicPr>
          <p:cNvPr id="18" name="Picture Placeholder 17" descr="A group of people working on a race car&#10;&#10;AI-generated content may be incorrect.">
            <a:extLst>
              <a:ext uri="{FF2B5EF4-FFF2-40B4-BE49-F238E27FC236}">
                <a16:creationId xmlns:a16="http://schemas.microsoft.com/office/drawing/2014/main" id="{8EF22899-F0AF-03B4-D90B-DB8A9A9907A6}"/>
              </a:ext>
            </a:extLst>
          </p:cNvPr>
          <p:cNvPicPr>
            <a:picLocks noGrp="1" noChangeAspect="1"/>
          </p:cNvPicPr>
          <p:nvPr>
            <p:ph type="pic" sz="quarter" idx="16"/>
          </p:nvPr>
        </p:nvPicPr>
        <p:blipFill>
          <a:blip r:embed="rId4" cstate="screen">
            <a:extLst>
              <a:ext uri="{28A0092B-C50C-407E-A947-70E740481C1C}">
                <a14:useLocalDpi xmlns:a14="http://schemas.microsoft.com/office/drawing/2010/main"/>
              </a:ext>
            </a:extLst>
          </a:blip>
          <a:srcRect/>
          <a:stretch>
            <a:fillRect/>
          </a:stretch>
        </p:blipFill>
        <p:spPr/>
      </p:pic>
      <p:sp>
        <p:nvSpPr>
          <p:cNvPr id="10" name="Text Placeholder 9">
            <a:extLst>
              <a:ext uri="{FF2B5EF4-FFF2-40B4-BE49-F238E27FC236}">
                <a16:creationId xmlns:a16="http://schemas.microsoft.com/office/drawing/2014/main" id="{D24CFD1A-866C-475C-394F-4E4D84C2FC5F}"/>
              </a:ext>
            </a:extLst>
          </p:cNvPr>
          <p:cNvSpPr>
            <a:spLocks noGrp="1"/>
          </p:cNvSpPr>
          <p:nvPr>
            <p:ph type="body" sz="quarter" idx="17"/>
          </p:nvPr>
        </p:nvSpPr>
        <p:spPr>
          <a:xfrm>
            <a:off x="6892682" y="4403835"/>
            <a:ext cx="2986087" cy="2264592"/>
          </a:xfrm>
        </p:spPr>
        <p:txBody>
          <a:bodyPr>
            <a:noAutofit/>
          </a:bodyPr>
          <a:lstStyle/>
          <a:p>
            <a:r>
              <a:rPr lang="en-GB" sz="1600"/>
              <a:t>Automotive research benefits from an off-road vehicle dynamics facility, instrumented autonomous vehicle test track, vehicle workshops and electrification, autonomy, simulation, mechatronics and control systems laboratories.</a:t>
            </a:r>
          </a:p>
        </p:txBody>
      </p:sp>
      <p:sp>
        <p:nvSpPr>
          <p:cNvPr id="11" name="Text Placeholder 10">
            <a:extLst>
              <a:ext uri="{FF2B5EF4-FFF2-40B4-BE49-F238E27FC236}">
                <a16:creationId xmlns:a16="http://schemas.microsoft.com/office/drawing/2014/main" id="{24022488-8554-89DD-BD00-7F9A947B85CC}"/>
              </a:ext>
            </a:extLst>
          </p:cNvPr>
          <p:cNvSpPr>
            <a:spLocks noGrp="1"/>
          </p:cNvSpPr>
          <p:nvPr>
            <p:ph type="body" sz="quarter" idx="18"/>
          </p:nvPr>
        </p:nvSpPr>
        <p:spPr/>
        <p:txBody>
          <a:bodyPr>
            <a:normAutofit/>
          </a:bodyPr>
          <a:lstStyle/>
          <a:p>
            <a:r>
              <a:rPr lang="en-GB" sz="1600"/>
              <a:t>Automotive facilities</a:t>
            </a:r>
          </a:p>
        </p:txBody>
      </p:sp>
    </p:spTree>
    <p:extLst>
      <p:ext uri="{BB962C8B-B14F-4D97-AF65-F5344CB8AC3E}">
        <p14:creationId xmlns:p14="http://schemas.microsoft.com/office/powerpoint/2010/main" val="22458895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a:hlinkClick r:id="rId2"/>
            <a:extLst>
              <a:ext uri="{FF2B5EF4-FFF2-40B4-BE49-F238E27FC236}">
                <a16:creationId xmlns:a16="http://schemas.microsoft.com/office/drawing/2014/main" id="{20AFF54F-5A09-CD34-17E9-809059E1AEC7}"/>
              </a:ext>
            </a:extLst>
          </p:cNvPr>
          <p:cNvPicPr>
            <a:picLocks noChangeAspect="1" noChangeArrowheads="1" noCrop="1"/>
          </p:cNvPicPr>
          <p:nvPr/>
        </p:nvPicPr>
        <p:blipFill>
          <a:blip r:embed="rId3">
            <a:extLst>
              <a:ext uri="{28A0092B-C50C-407E-A947-70E740481C1C}">
                <a14:useLocalDpi xmlns:a14="http://schemas.microsoft.com/office/drawing/2010/main"/>
              </a:ext>
            </a:extLst>
          </a:blip>
          <a:srcRect/>
          <a:stretch>
            <a:fillRect/>
          </a:stretch>
        </p:blipFill>
        <p:spPr bwMode="auto">
          <a:xfrm>
            <a:off x="0" y="-45736"/>
            <a:ext cx="6949471" cy="6949471"/>
          </a:xfrm>
          <a:prstGeom prst="rect">
            <a:avLst/>
          </a:prstGeom>
          <a:noFill/>
          <a:extLst>
            <a:ext uri="{909E8E84-426E-40DD-AFC4-6F175D3DCCD1}">
              <a14:hiddenFill xmlns:a14="http://schemas.microsoft.com/office/drawing/2010/main">
                <a:solidFill>
                  <a:srgbClr val="FFFFFF"/>
                </a:solidFill>
              </a14:hiddenFill>
            </a:ext>
          </a:extLst>
        </p:spPr>
      </p:pic>
      <p:sp>
        <p:nvSpPr>
          <p:cNvPr id="11" name="Title 5">
            <a:extLst>
              <a:ext uri="{FF2B5EF4-FFF2-40B4-BE49-F238E27FC236}">
                <a16:creationId xmlns:a16="http://schemas.microsoft.com/office/drawing/2014/main" id="{CFFEC02A-DA82-D44D-99BA-59950E70A138}"/>
              </a:ext>
            </a:extLst>
          </p:cNvPr>
          <p:cNvSpPr>
            <a:spLocks noGrp="1"/>
          </p:cNvSpPr>
          <p:nvPr>
            <p:ph type="title"/>
          </p:nvPr>
        </p:nvSpPr>
        <p:spPr>
          <a:xfrm>
            <a:off x="7062077" y="2994818"/>
            <a:ext cx="5846379" cy="1325563"/>
          </a:xfrm>
        </p:spPr>
        <p:txBody>
          <a:bodyPr>
            <a:normAutofit/>
          </a:bodyPr>
          <a:lstStyle/>
          <a:p>
            <a:r>
              <a:rPr lang="en-GB" sz="4400" dirty="0">
                <a:latin typeface="Roboto Slab"/>
              </a:rPr>
              <a:t>Virtual experience</a:t>
            </a:r>
          </a:p>
        </p:txBody>
      </p:sp>
    </p:spTree>
    <p:extLst>
      <p:ext uri="{BB962C8B-B14F-4D97-AF65-F5344CB8AC3E}">
        <p14:creationId xmlns:p14="http://schemas.microsoft.com/office/powerpoint/2010/main" val="19971469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F0A0C5A-3F1D-4697-A928-360A42142CCC}"/>
              </a:ext>
            </a:extLst>
          </p:cNvPr>
          <p:cNvSpPr>
            <a:spLocks noGrp="1"/>
          </p:cNvSpPr>
          <p:nvPr>
            <p:ph type="title"/>
          </p:nvPr>
        </p:nvSpPr>
        <p:spPr>
          <a:xfrm>
            <a:off x="407277" y="2766218"/>
            <a:ext cx="5846379" cy="1325563"/>
          </a:xfrm>
        </p:spPr>
        <p:txBody>
          <a:bodyPr>
            <a:normAutofit/>
          </a:bodyPr>
          <a:lstStyle/>
          <a:p>
            <a:r>
              <a:rPr lang="en-GB" sz="4400">
                <a:latin typeface="Arial"/>
                <a:cs typeface="Arial"/>
              </a:rPr>
              <a:t>How to apply</a:t>
            </a:r>
          </a:p>
        </p:txBody>
      </p:sp>
    </p:spTree>
    <p:extLst>
      <p:ext uri="{BB962C8B-B14F-4D97-AF65-F5344CB8AC3E}">
        <p14:creationId xmlns:p14="http://schemas.microsoft.com/office/powerpoint/2010/main" val="37006758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A9F4D3CF-B548-4AF9-AF06-B944FBE1240C}"/>
              </a:ext>
            </a:extLst>
          </p:cNvPr>
          <p:cNvSpPr txBox="1"/>
          <p:nvPr/>
        </p:nvSpPr>
        <p:spPr>
          <a:xfrm>
            <a:off x="1846118" y="841003"/>
            <a:ext cx="4249882" cy="369332"/>
          </a:xfrm>
          <a:prstGeom prst="rect">
            <a:avLst/>
          </a:prstGeom>
          <a:noFill/>
        </p:spPr>
        <p:txBody>
          <a:bodyPr wrap="square" rtlCol="0">
            <a:spAutoFit/>
          </a:bodyPr>
          <a:lstStyle/>
          <a:p>
            <a:endParaRPr lang="en-GB">
              <a:solidFill>
                <a:srgbClr val="081A32"/>
              </a:solidFill>
              <a:latin typeface="Roboto Slab"/>
            </a:endParaRPr>
          </a:p>
        </p:txBody>
      </p:sp>
      <p:sp>
        <p:nvSpPr>
          <p:cNvPr id="20" name="Title 1">
            <a:extLst>
              <a:ext uri="{FF2B5EF4-FFF2-40B4-BE49-F238E27FC236}">
                <a16:creationId xmlns:a16="http://schemas.microsoft.com/office/drawing/2014/main" id="{EEA00B8C-21F4-4869-870C-13ED1C7D033C}"/>
              </a:ext>
            </a:extLst>
          </p:cNvPr>
          <p:cNvSpPr txBox="1">
            <a:spLocks/>
          </p:cNvSpPr>
          <p:nvPr/>
        </p:nvSpPr>
        <p:spPr>
          <a:xfrm>
            <a:off x="407278" y="365129"/>
            <a:ext cx="8099535" cy="1325563"/>
          </a:xfrm>
          <a:prstGeom prst="rect">
            <a:avLst/>
          </a:prstGeom>
        </p:spPr>
        <p:txBody>
          <a:bodyPr vert="horz" lIns="91440" tIns="45720" rIns="91440" bIns="45720" rtlCol="0" anchor="ctr">
            <a:normAutofit/>
          </a:bodyPr>
          <a:lstStyle>
            <a:lvl1pPr algn="l" defTabSz="685800" rtl="0" eaLnBrk="1" latinLnBrk="0" hangingPunct="1">
              <a:lnSpc>
                <a:spcPct val="100000"/>
              </a:lnSpc>
              <a:spcBef>
                <a:spcPct val="0"/>
              </a:spcBef>
              <a:buNone/>
              <a:defRPr sz="3300" b="1" kern="1200">
                <a:solidFill>
                  <a:srgbClr val="0A406C"/>
                </a:solidFill>
                <a:latin typeface="+mj-lt"/>
                <a:ea typeface="+mj-ea"/>
                <a:cs typeface="+mj-cs"/>
              </a:defRPr>
            </a:lvl1pPr>
          </a:lstStyle>
          <a:p>
            <a:r>
              <a:rPr lang="en-GB" sz="2800">
                <a:solidFill>
                  <a:schemeClr val="tx2"/>
                </a:solidFill>
                <a:latin typeface="Arial"/>
                <a:cs typeface="Arial"/>
              </a:rPr>
              <a:t>Entry requirements</a:t>
            </a:r>
          </a:p>
        </p:txBody>
      </p:sp>
      <p:sp>
        <p:nvSpPr>
          <p:cNvPr id="29" name="Content Placeholder 28">
            <a:extLst>
              <a:ext uri="{FF2B5EF4-FFF2-40B4-BE49-F238E27FC236}">
                <a16:creationId xmlns:a16="http://schemas.microsoft.com/office/drawing/2014/main" id="{23C0FF4B-7EB4-4178-91FF-62C65593E2F0}"/>
              </a:ext>
            </a:extLst>
          </p:cNvPr>
          <p:cNvSpPr>
            <a:spLocks noGrp="1"/>
          </p:cNvSpPr>
          <p:nvPr>
            <p:ph sz="quarter" idx="10"/>
          </p:nvPr>
        </p:nvSpPr>
        <p:spPr>
          <a:xfrm>
            <a:off x="419477" y="4854783"/>
            <a:ext cx="9638923" cy="1637811"/>
          </a:xfrm>
        </p:spPr>
        <p:txBody>
          <a:bodyPr anchor="ctr">
            <a:noAutofit/>
          </a:bodyPr>
          <a:lstStyle/>
          <a:p>
            <a:pPr>
              <a:lnSpc>
                <a:spcPct val="100000"/>
              </a:lnSpc>
            </a:pPr>
            <a:r>
              <a:rPr lang="en-GB" sz="2800"/>
              <a:t>Entry requirements vary depending on course. To check the entry requirements for your chosen course, please find your course on the </a:t>
            </a:r>
            <a:r>
              <a:rPr lang="en-GB" sz="2800">
                <a:hlinkClick r:id="rId3">
                  <a:extLst>
                    <a:ext uri="{A12FA001-AC4F-418D-AE19-62706E023703}">
                      <ahyp:hlinkClr xmlns:ahyp="http://schemas.microsoft.com/office/drawing/2018/hyperlinkcolor" val="tx"/>
                    </a:ext>
                  </a:extLst>
                </a:hlinkClick>
              </a:rPr>
              <a:t>A-Z of taught courses</a:t>
            </a:r>
            <a:r>
              <a:rPr lang="en-GB" sz="2800"/>
              <a:t>.</a:t>
            </a:r>
            <a:endParaRPr lang="en-US" sz="2800">
              <a:cs typeface="Arial" panose="020B0604020202020204"/>
            </a:endParaRPr>
          </a:p>
        </p:txBody>
      </p:sp>
      <p:sp>
        <p:nvSpPr>
          <p:cNvPr id="35" name="Text Placeholder 34">
            <a:extLst>
              <a:ext uri="{FF2B5EF4-FFF2-40B4-BE49-F238E27FC236}">
                <a16:creationId xmlns:a16="http://schemas.microsoft.com/office/drawing/2014/main" id="{E559A438-CDDC-44A6-9E65-F03054DDC2C5}"/>
              </a:ext>
            </a:extLst>
          </p:cNvPr>
          <p:cNvSpPr>
            <a:spLocks noGrp="1"/>
          </p:cNvSpPr>
          <p:nvPr>
            <p:ph type="body" sz="quarter" idx="13"/>
          </p:nvPr>
        </p:nvSpPr>
        <p:spPr>
          <a:xfrm>
            <a:off x="-1" y="4855412"/>
            <a:ext cx="407277" cy="1637459"/>
          </a:xfrm>
        </p:spPr>
        <p:txBody>
          <a:bodyPr/>
          <a:lstStyle/>
          <a:p>
            <a:endParaRPr lang="en-GB"/>
          </a:p>
        </p:txBody>
      </p:sp>
      <p:sp>
        <p:nvSpPr>
          <p:cNvPr id="24" name="TextBox 23">
            <a:extLst>
              <a:ext uri="{FF2B5EF4-FFF2-40B4-BE49-F238E27FC236}">
                <a16:creationId xmlns:a16="http://schemas.microsoft.com/office/drawing/2014/main" id="{C9468E78-4DA7-4BEB-8477-7BA8BA46DD84}"/>
              </a:ext>
            </a:extLst>
          </p:cNvPr>
          <p:cNvSpPr txBox="1"/>
          <p:nvPr/>
        </p:nvSpPr>
        <p:spPr>
          <a:xfrm>
            <a:off x="407276" y="1724224"/>
            <a:ext cx="9939221" cy="1631216"/>
          </a:xfrm>
          <a:prstGeom prst="rect">
            <a:avLst/>
          </a:prstGeom>
          <a:noFill/>
        </p:spPr>
        <p:txBody>
          <a:bodyPr wrap="square" lIns="91440" tIns="45720" rIns="91440" bIns="45720" anchor="t">
            <a:spAutoFit/>
          </a:bodyPr>
          <a:lstStyle/>
          <a:p>
            <a:pPr marL="285750" indent="-285750" algn="l">
              <a:buFont typeface="Arial" panose="020B0604020202020204" pitchFamily="34" charset="0"/>
              <a:buChar char="•"/>
            </a:pPr>
            <a:r>
              <a:rPr lang="en-GB" sz="2000" b="0" i="0" dirty="0">
                <a:solidFill>
                  <a:schemeClr val="tx1">
                    <a:lumMod val="85000"/>
                    <a:lumOff val="15000"/>
                  </a:schemeClr>
                </a:solidFill>
                <a:effectLst/>
              </a:rPr>
              <a:t>A UK first or </a:t>
            </a:r>
            <a:r>
              <a:rPr lang="en-GB" sz="2000" dirty="0">
                <a:solidFill>
                  <a:schemeClr val="tx1">
                    <a:lumMod val="85000"/>
                    <a:lumOff val="15000"/>
                  </a:schemeClr>
                </a:solidFill>
              </a:rPr>
              <a:t>second-class</a:t>
            </a:r>
            <a:r>
              <a:rPr lang="en-GB" sz="2000" b="0" i="0" dirty="0">
                <a:solidFill>
                  <a:schemeClr val="tx1">
                    <a:lumMod val="85000"/>
                    <a:lumOff val="15000"/>
                  </a:schemeClr>
                </a:solidFill>
                <a:effectLst/>
              </a:rPr>
              <a:t> honours degree in a relevant subject area; or</a:t>
            </a:r>
          </a:p>
          <a:p>
            <a:pPr marL="285750" indent="-285750" algn="l">
              <a:buFont typeface="Arial" panose="020B0604020202020204" pitchFamily="34" charset="0"/>
              <a:buChar char="•"/>
            </a:pPr>
            <a:r>
              <a:rPr lang="en-GB" sz="2000" b="0" i="0" dirty="0">
                <a:solidFill>
                  <a:schemeClr val="tx1">
                    <a:lumMod val="85000"/>
                    <a:lumOff val="15000"/>
                  </a:schemeClr>
                </a:solidFill>
                <a:effectLst/>
              </a:rPr>
              <a:t>An equivalent international qualification (find out whether the qualification meets our requirements by visiting our </a:t>
            </a:r>
            <a:r>
              <a:rPr lang="en-GB" sz="2000" b="0" i="0" u="none" strike="noStrike" dirty="0">
                <a:solidFill>
                  <a:schemeClr val="tx1">
                    <a:lumMod val="85000"/>
                    <a:lumOff val="15000"/>
                  </a:schemeClr>
                </a:solidFill>
                <a:effectLst/>
                <a:hlinkClick r:id="rId4">
                  <a:extLst>
                    <a:ext uri="{A12FA001-AC4F-418D-AE19-62706E023703}">
                      <ahyp:hlinkClr xmlns:ahyp="http://schemas.microsoft.com/office/drawing/2018/hyperlinkcolor" val="tx"/>
                    </a:ext>
                  </a:extLst>
                </a:hlinkClick>
              </a:rPr>
              <a:t>International Student page</a:t>
            </a:r>
            <a:r>
              <a:rPr lang="en-GB" sz="2000" b="0" i="0" dirty="0">
                <a:solidFill>
                  <a:schemeClr val="tx1">
                    <a:lumMod val="85000"/>
                    <a:lumOff val="15000"/>
                  </a:schemeClr>
                </a:solidFill>
                <a:effectLst/>
              </a:rPr>
              <a:t>); or</a:t>
            </a:r>
            <a:endParaRPr lang="en-GB" sz="2000" b="0" i="0" dirty="0">
              <a:solidFill>
                <a:schemeClr val="tx1">
                  <a:lumMod val="85000"/>
                  <a:lumOff val="15000"/>
                </a:schemeClr>
              </a:solidFill>
              <a:effectLst/>
              <a:cs typeface="Arial"/>
            </a:endParaRPr>
          </a:p>
          <a:p>
            <a:pPr marL="285750" indent="-285750" algn="l">
              <a:buFont typeface="Arial" panose="020B0604020202020204" pitchFamily="34" charset="0"/>
              <a:buChar char="•"/>
            </a:pPr>
            <a:r>
              <a:rPr lang="en-GB" sz="2000" b="0" i="0" dirty="0">
                <a:solidFill>
                  <a:schemeClr val="tx1">
                    <a:lumMod val="85000"/>
                    <a:lumOff val="15000"/>
                  </a:schemeClr>
                </a:solidFill>
                <a:effectLst/>
              </a:rPr>
              <a:t>Relevant work experience in combination with a degree below </a:t>
            </a:r>
            <a:r>
              <a:rPr lang="en-GB" sz="2000" dirty="0">
                <a:solidFill>
                  <a:schemeClr val="tx1">
                    <a:lumMod val="85000"/>
                    <a:lumOff val="15000"/>
                  </a:schemeClr>
                </a:solidFill>
              </a:rPr>
              <a:t>second-class</a:t>
            </a:r>
            <a:r>
              <a:rPr lang="en-GB" sz="2000" b="0" i="0" dirty="0">
                <a:solidFill>
                  <a:schemeClr val="tx1">
                    <a:lumMod val="85000"/>
                    <a:lumOff val="15000"/>
                  </a:schemeClr>
                </a:solidFill>
                <a:effectLst/>
              </a:rPr>
              <a:t> honours.</a:t>
            </a:r>
            <a:endParaRPr lang="en-GB" sz="2000" b="0" i="0" dirty="0">
              <a:solidFill>
                <a:schemeClr val="tx1">
                  <a:lumMod val="85000"/>
                  <a:lumOff val="15000"/>
                </a:schemeClr>
              </a:solidFill>
              <a:effectLst/>
              <a:cs typeface="Arial"/>
            </a:endParaRPr>
          </a:p>
        </p:txBody>
      </p:sp>
      <p:sp>
        <p:nvSpPr>
          <p:cNvPr id="3" name="TextBox 2">
            <a:extLst>
              <a:ext uri="{FF2B5EF4-FFF2-40B4-BE49-F238E27FC236}">
                <a16:creationId xmlns:a16="http://schemas.microsoft.com/office/drawing/2014/main" id="{5E3714CA-2E00-65D9-A3BF-3C88BD2F3360}"/>
              </a:ext>
            </a:extLst>
          </p:cNvPr>
          <p:cNvSpPr txBox="1"/>
          <p:nvPr/>
        </p:nvSpPr>
        <p:spPr>
          <a:xfrm>
            <a:off x="421653" y="3564526"/>
            <a:ext cx="9939221" cy="707886"/>
          </a:xfrm>
          <a:prstGeom prst="rect">
            <a:avLst/>
          </a:prstGeom>
          <a:noFill/>
        </p:spPr>
        <p:txBody>
          <a:bodyPr wrap="square" lIns="91440" tIns="45720" rIns="91440" bIns="45720" anchor="t">
            <a:spAutoFit/>
          </a:bodyPr>
          <a:lstStyle/>
          <a:p>
            <a:r>
              <a:rPr lang="en-GB" sz="2000">
                <a:solidFill>
                  <a:schemeClr val="tx1">
                    <a:lumMod val="85000"/>
                    <a:lumOff val="15000"/>
                  </a:schemeClr>
                </a:solidFill>
              </a:rPr>
              <a:t>Visit our </a:t>
            </a:r>
            <a:r>
              <a:rPr lang="en-GB" sz="2000" b="1">
                <a:solidFill>
                  <a:schemeClr val="tx1">
                    <a:lumMod val="85000"/>
                    <a:lumOff val="15000"/>
                  </a:schemeClr>
                </a:solidFill>
                <a:hlinkClick r:id="rId5">
                  <a:extLst>
                    <a:ext uri="{A12FA001-AC4F-418D-AE19-62706E023703}">
                      <ahyp:hlinkClr xmlns:ahyp="http://schemas.microsoft.com/office/drawing/2018/hyperlinkcolor" val="tx"/>
                    </a:ext>
                  </a:extLst>
                </a:hlinkClick>
              </a:rPr>
              <a:t>Before You Apply</a:t>
            </a:r>
            <a:r>
              <a:rPr lang="en-GB" sz="2000">
                <a:solidFill>
                  <a:schemeClr val="tx1">
                    <a:lumMod val="85000"/>
                    <a:lumOff val="15000"/>
                  </a:schemeClr>
                </a:solidFill>
              </a:rPr>
              <a:t> page for explanations on how to complete your application including information, advice and guidance to help you through the process. </a:t>
            </a:r>
            <a:endParaRPr lang="en-GB" sz="2000" b="0" i="0">
              <a:solidFill>
                <a:schemeClr val="tx1">
                  <a:lumMod val="85000"/>
                  <a:lumOff val="15000"/>
                </a:schemeClr>
              </a:solidFill>
              <a:effectLst/>
              <a:cs typeface="Arial"/>
            </a:endParaRPr>
          </a:p>
        </p:txBody>
      </p:sp>
    </p:spTree>
    <p:extLst>
      <p:ext uri="{BB962C8B-B14F-4D97-AF65-F5344CB8AC3E}">
        <p14:creationId xmlns:p14="http://schemas.microsoft.com/office/powerpoint/2010/main" val="3374042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C850BCF-61DA-4869-BF4B-1013CC5947DD}"/>
              </a:ext>
            </a:extLst>
          </p:cNvPr>
          <p:cNvSpPr txBox="1"/>
          <p:nvPr/>
        </p:nvSpPr>
        <p:spPr>
          <a:xfrm>
            <a:off x="8848276" y="6580864"/>
            <a:ext cx="1819729" cy="215444"/>
          </a:xfrm>
          <a:prstGeom prst="rect">
            <a:avLst/>
          </a:prstGeom>
          <a:noFill/>
        </p:spPr>
        <p:txBody>
          <a:bodyPr wrap="none" rtlCol="0">
            <a:spAutoFit/>
          </a:bodyPr>
          <a:lstStyle/>
          <a:p>
            <a:r>
              <a:rPr lang="en-GB" sz="800">
                <a:solidFill>
                  <a:schemeClr val="bg1"/>
                </a:solidFill>
                <a:latin typeface="Roboto Slab"/>
                <a:cs typeface="Arial" panose="020B0604020202020204" pitchFamily="34" charset="0"/>
              </a:rPr>
              <a:t>@ Cranfield University August 2021</a:t>
            </a:r>
          </a:p>
        </p:txBody>
      </p:sp>
      <p:pic>
        <p:nvPicPr>
          <p:cNvPr id="11" name="Picture 10">
            <a:extLst>
              <a:ext uri="{FF2B5EF4-FFF2-40B4-BE49-F238E27FC236}">
                <a16:creationId xmlns:a16="http://schemas.microsoft.com/office/drawing/2014/main" id="{AE2A2D8A-FB28-E010-ECF8-2738258DA545}"/>
              </a:ext>
            </a:extLst>
          </p:cNvPr>
          <p:cNvPicPr>
            <a:picLocks noChangeAspect="1"/>
          </p:cNvPicPr>
          <p:nvPr/>
        </p:nvPicPr>
        <p:blipFill>
          <a:blip r:embed="rId3"/>
          <a:stretch>
            <a:fillRect/>
          </a:stretch>
        </p:blipFill>
        <p:spPr>
          <a:xfrm>
            <a:off x="0" y="0"/>
            <a:ext cx="12192000" cy="6857999"/>
          </a:xfrm>
          <a:prstGeom prst="rect">
            <a:avLst/>
          </a:prstGeom>
        </p:spPr>
      </p:pic>
    </p:spTree>
    <p:extLst>
      <p:ext uri="{BB962C8B-B14F-4D97-AF65-F5344CB8AC3E}">
        <p14:creationId xmlns:p14="http://schemas.microsoft.com/office/powerpoint/2010/main" val="37378396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49E9B1-F60E-40AC-B998-FB4CC1AEC61B}"/>
              </a:ext>
            </a:extLst>
          </p:cNvPr>
          <p:cNvSpPr>
            <a:spLocks noGrp="1"/>
          </p:cNvSpPr>
          <p:nvPr>
            <p:ph type="title"/>
          </p:nvPr>
        </p:nvSpPr>
        <p:spPr>
          <a:xfrm>
            <a:off x="505745" y="141509"/>
            <a:ext cx="7570076" cy="1325563"/>
          </a:xfrm>
        </p:spPr>
        <p:txBody>
          <a:bodyPr>
            <a:normAutofit/>
          </a:bodyPr>
          <a:lstStyle/>
          <a:p>
            <a:r>
              <a:rPr lang="en-GB" sz="2800">
                <a:solidFill>
                  <a:schemeClr val="tx2"/>
                </a:solidFill>
                <a:latin typeface="Arial"/>
                <a:cs typeface="Arial"/>
              </a:rPr>
              <a:t>English language requirements</a:t>
            </a:r>
          </a:p>
        </p:txBody>
      </p:sp>
      <p:sp>
        <p:nvSpPr>
          <p:cNvPr id="16" name="Content Placeholder 15">
            <a:extLst>
              <a:ext uri="{FF2B5EF4-FFF2-40B4-BE49-F238E27FC236}">
                <a16:creationId xmlns:a16="http://schemas.microsoft.com/office/drawing/2014/main" id="{187B5ADB-2AF6-4C46-AD31-9A77BF92B556}"/>
              </a:ext>
            </a:extLst>
          </p:cNvPr>
          <p:cNvSpPr>
            <a:spLocks noGrp="1"/>
          </p:cNvSpPr>
          <p:nvPr>
            <p:ph sz="quarter" idx="10"/>
          </p:nvPr>
        </p:nvSpPr>
        <p:spPr>
          <a:xfrm>
            <a:off x="505745" y="1176339"/>
            <a:ext cx="8869609" cy="1060450"/>
          </a:xfrm>
        </p:spPr>
        <p:txBody>
          <a:bodyPr anchor="ctr" anchorCtr="0">
            <a:noAutofit/>
          </a:bodyPr>
          <a:lstStyle/>
          <a:p>
            <a:r>
              <a:rPr lang="en-GB" b="0" i="0">
                <a:effectLst/>
                <a:latin typeface="Arial"/>
                <a:cs typeface="Arial"/>
              </a:rPr>
              <a:t>To study for a formal award at Cranfield </a:t>
            </a:r>
            <a:r>
              <a:rPr lang="en-GB">
                <a:latin typeface="Arial"/>
                <a:cs typeface="Arial"/>
              </a:rPr>
              <a:t>the applicant</a:t>
            </a:r>
            <a:r>
              <a:rPr lang="en-GB" b="0" i="0">
                <a:effectLst/>
                <a:latin typeface="Arial"/>
                <a:cs typeface="Arial"/>
              </a:rPr>
              <a:t> will need to demonstrate that </a:t>
            </a:r>
            <a:r>
              <a:rPr lang="en-GB">
                <a:latin typeface="Arial"/>
                <a:cs typeface="Arial"/>
              </a:rPr>
              <a:t>they</a:t>
            </a:r>
            <a:r>
              <a:rPr lang="en-GB" b="0" i="0">
                <a:effectLst/>
                <a:latin typeface="Arial"/>
                <a:cs typeface="Arial"/>
              </a:rPr>
              <a:t> can communicate effectively in English in an academic environment. </a:t>
            </a:r>
            <a:r>
              <a:rPr lang="en-GB">
                <a:latin typeface="Arial"/>
                <a:cs typeface="Arial"/>
              </a:rPr>
              <a:t>Find out how to meet this requirement by visiting </a:t>
            </a:r>
            <a:r>
              <a:rPr lang="en-GB">
                <a:latin typeface="Arial"/>
                <a:cs typeface="Arial"/>
                <a:hlinkClick r:id="rId2">
                  <a:extLst>
                    <a:ext uri="{A12FA001-AC4F-418D-AE19-62706E023703}">
                      <ahyp:hlinkClr xmlns:ahyp="http://schemas.microsoft.com/office/drawing/2018/hyperlinkcolor" val="tx"/>
                    </a:ext>
                  </a:extLst>
                </a:hlinkClick>
              </a:rPr>
              <a:t>our website.</a:t>
            </a:r>
            <a:endParaRPr lang="en-GB">
              <a:latin typeface="Arial"/>
              <a:cs typeface="Arial"/>
            </a:endParaRPr>
          </a:p>
        </p:txBody>
      </p:sp>
      <p:graphicFrame>
        <p:nvGraphicFramePr>
          <p:cNvPr id="4" name="Table 4">
            <a:extLst>
              <a:ext uri="{FF2B5EF4-FFF2-40B4-BE49-F238E27FC236}">
                <a16:creationId xmlns:a16="http://schemas.microsoft.com/office/drawing/2014/main" id="{C8E66EF7-5F51-404A-962B-E2DE6C4B506A}"/>
              </a:ext>
            </a:extLst>
          </p:cNvPr>
          <p:cNvGraphicFramePr>
            <a:graphicFrameLocks noGrp="1"/>
          </p:cNvGraphicFramePr>
          <p:nvPr/>
        </p:nvGraphicFramePr>
        <p:xfrm>
          <a:off x="505745" y="2463804"/>
          <a:ext cx="9006555" cy="4145280"/>
        </p:xfrm>
        <a:graphic>
          <a:graphicData uri="http://schemas.openxmlformats.org/drawingml/2006/table">
            <a:tbl>
              <a:tblPr firstRow="1" bandRow="1">
                <a:tableStyleId>{5C22544A-7EE6-4342-B048-85BDC9FD1C3A}</a:tableStyleId>
              </a:tblPr>
              <a:tblGrid>
                <a:gridCol w="1308344">
                  <a:extLst>
                    <a:ext uri="{9D8B030D-6E8A-4147-A177-3AD203B41FA5}">
                      <a16:colId xmlns:a16="http://schemas.microsoft.com/office/drawing/2014/main" val="4108584269"/>
                    </a:ext>
                  </a:extLst>
                </a:gridCol>
                <a:gridCol w="4075045">
                  <a:extLst>
                    <a:ext uri="{9D8B030D-6E8A-4147-A177-3AD203B41FA5}">
                      <a16:colId xmlns:a16="http://schemas.microsoft.com/office/drawing/2014/main" val="2768372756"/>
                    </a:ext>
                  </a:extLst>
                </a:gridCol>
                <a:gridCol w="3623166">
                  <a:extLst>
                    <a:ext uri="{9D8B030D-6E8A-4147-A177-3AD203B41FA5}">
                      <a16:colId xmlns:a16="http://schemas.microsoft.com/office/drawing/2014/main" val="2793964268"/>
                    </a:ext>
                  </a:extLst>
                </a:gridCol>
              </a:tblGrid>
              <a:tr h="261917">
                <a:tc>
                  <a:txBody>
                    <a:bodyPr/>
                    <a:lstStyle/>
                    <a:p>
                      <a:pPr algn="l"/>
                      <a:r>
                        <a:rPr lang="en-GB" sz="1800" b="1">
                          <a:effectLst/>
                          <a:latin typeface="+mn-lt"/>
                        </a:rPr>
                        <a:t>Test provider</a:t>
                      </a:r>
                    </a:p>
                  </a:txBody>
                  <a:tcPr marL="76200" marR="76200" marT="38100" marB="38100" anchor="ctr">
                    <a:solidFill>
                      <a:srgbClr val="7F2141"/>
                    </a:solidFill>
                  </a:tcPr>
                </a:tc>
                <a:tc>
                  <a:txBody>
                    <a:bodyPr/>
                    <a:lstStyle/>
                    <a:p>
                      <a:pPr algn="l"/>
                      <a:r>
                        <a:rPr lang="en-GB" sz="1800" b="1">
                          <a:effectLst/>
                          <a:latin typeface="+mn-lt"/>
                        </a:rPr>
                        <a:t>Tests accepted</a:t>
                      </a:r>
                    </a:p>
                  </a:txBody>
                  <a:tcPr marL="76200" marR="76200" marT="38100" marB="38100" anchor="ctr">
                    <a:solidFill>
                      <a:srgbClr val="7F2141"/>
                    </a:solidFill>
                  </a:tcPr>
                </a:tc>
                <a:tc>
                  <a:txBody>
                    <a:bodyPr/>
                    <a:lstStyle/>
                    <a:p>
                      <a:pPr algn="l"/>
                      <a:r>
                        <a:rPr lang="en-GB" sz="1800" b="1">
                          <a:effectLst/>
                          <a:latin typeface="+mn-lt"/>
                        </a:rPr>
                        <a:t>Minimum score requirements</a:t>
                      </a:r>
                    </a:p>
                  </a:txBody>
                  <a:tcPr marL="76200" marR="76200" marT="38100" marB="38100" anchor="ctr">
                    <a:solidFill>
                      <a:srgbClr val="7F2141"/>
                    </a:solidFill>
                  </a:tcPr>
                </a:tc>
                <a:extLst>
                  <a:ext uri="{0D108BD9-81ED-4DB2-BD59-A6C34878D82A}">
                    <a16:rowId xmlns:a16="http://schemas.microsoft.com/office/drawing/2014/main" val="1534247202"/>
                  </a:ext>
                </a:extLst>
              </a:tr>
              <a:tr h="370840">
                <a:tc>
                  <a:txBody>
                    <a:bodyPr/>
                    <a:lstStyle/>
                    <a:p>
                      <a:r>
                        <a:rPr lang="en-GB" sz="1800" b="1">
                          <a:effectLst/>
                          <a:latin typeface="+mn-lt"/>
                        </a:rPr>
                        <a:t>IELTS</a:t>
                      </a:r>
                      <a:endParaRPr lang="en-GB" sz="1800">
                        <a:effectLst/>
                        <a:latin typeface="+mn-lt"/>
                      </a:endParaRPr>
                    </a:p>
                  </a:txBody>
                  <a:tcPr marL="76200" marR="76200" marT="38100" marB="38100" anchor="ctr">
                    <a:solidFill>
                      <a:srgbClr val="D3D6D8"/>
                    </a:solidFill>
                  </a:tcPr>
                </a:tc>
                <a:tc>
                  <a:txBody>
                    <a:bodyPr/>
                    <a:lstStyle/>
                    <a:p>
                      <a:r>
                        <a:rPr lang="en-GB" sz="1800" b="1" u="none" strike="noStrike">
                          <a:solidFill>
                            <a:srgbClr val="0080A9"/>
                          </a:solidFill>
                          <a:effectLst/>
                          <a:latin typeface="+mn-lt"/>
                          <a:hlinkClick r:id="rId3"/>
                        </a:rPr>
                        <a:t>IELTS Academic</a:t>
                      </a:r>
                      <a:br>
                        <a:rPr lang="en-GB" sz="1800">
                          <a:effectLst/>
                          <a:latin typeface="+mn-lt"/>
                        </a:rPr>
                      </a:br>
                      <a:r>
                        <a:rPr lang="en-GB" sz="1800" b="1" u="none" strike="noStrike">
                          <a:solidFill>
                            <a:srgbClr val="0080A9"/>
                          </a:solidFill>
                          <a:effectLst/>
                          <a:latin typeface="+mn-lt"/>
                          <a:hlinkClick r:id="rId4"/>
                        </a:rPr>
                        <a:t>IELTS Indicator</a:t>
                      </a:r>
                      <a:br>
                        <a:rPr lang="en-GB" sz="1800">
                          <a:effectLst/>
                          <a:latin typeface="+mn-lt"/>
                        </a:rPr>
                      </a:br>
                      <a:r>
                        <a:rPr lang="en-GB" sz="1800" b="1" u="none" strike="noStrike">
                          <a:solidFill>
                            <a:srgbClr val="0080A9"/>
                          </a:solidFill>
                          <a:effectLst/>
                          <a:latin typeface="+mn-lt"/>
                          <a:hlinkClick r:id="rId5"/>
                        </a:rPr>
                        <a:t>IELTS Online</a:t>
                      </a:r>
                      <a:br>
                        <a:rPr lang="en-GB" sz="1800">
                          <a:effectLst/>
                          <a:latin typeface="+mn-lt"/>
                        </a:rPr>
                      </a:br>
                      <a:r>
                        <a:rPr lang="en-GB" sz="1800" b="1" u="none" strike="noStrike">
                          <a:solidFill>
                            <a:srgbClr val="0080A9"/>
                          </a:solidFill>
                          <a:effectLst/>
                          <a:latin typeface="+mn-lt"/>
                          <a:hlinkClick r:id="rId6"/>
                        </a:rPr>
                        <a:t>IELTS for UKVI Academic</a:t>
                      </a:r>
                      <a:endParaRPr lang="en-GB" sz="1800">
                        <a:effectLst/>
                        <a:latin typeface="+mn-lt"/>
                      </a:endParaRPr>
                    </a:p>
                  </a:txBody>
                  <a:tcPr marL="76200" marR="76200" marT="38100" marB="38100" anchor="ctr">
                    <a:solidFill>
                      <a:srgbClr val="D3D6D8"/>
                    </a:solidFill>
                  </a:tcPr>
                </a:tc>
                <a:tc>
                  <a:txBody>
                    <a:bodyPr/>
                    <a:lstStyle/>
                    <a:p>
                      <a:r>
                        <a:rPr lang="en-GB" sz="1800">
                          <a:effectLst/>
                          <a:latin typeface="+mn-lt"/>
                        </a:rPr>
                        <a:t>6.5 overall and 5.5 in all skill components.</a:t>
                      </a:r>
                    </a:p>
                  </a:txBody>
                  <a:tcPr marL="76200" marR="76200" marT="38100" marB="38100" anchor="ctr">
                    <a:solidFill>
                      <a:srgbClr val="D3D6D8"/>
                    </a:solidFill>
                  </a:tcPr>
                </a:tc>
                <a:extLst>
                  <a:ext uri="{0D108BD9-81ED-4DB2-BD59-A6C34878D82A}">
                    <a16:rowId xmlns:a16="http://schemas.microsoft.com/office/drawing/2014/main" val="3577694946"/>
                  </a:ext>
                </a:extLst>
              </a:tr>
              <a:tr h="370840">
                <a:tc>
                  <a:txBody>
                    <a:bodyPr/>
                    <a:lstStyle/>
                    <a:p>
                      <a:r>
                        <a:rPr lang="en-GB" sz="1800" b="1">
                          <a:effectLst/>
                          <a:latin typeface="+mn-lt"/>
                        </a:rPr>
                        <a:t>TOEFL</a:t>
                      </a:r>
                      <a:endParaRPr lang="en-GB" sz="1800">
                        <a:effectLst/>
                        <a:latin typeface="+mn-lt"/>
                      </a:endParaRPr>
                    </a:p>
                  </a:txBody>
                  <a:tcPr marL="76200" marR="76200" marT="38100" marB="38100" anchor="ctr">
                    <a:solidFill>
                      <a:srgbClr val="F2F2F2"/>
                    </a:solidFill>
                  </a:tcPr>
                </a:tc>
                <a:tc>
                  <a:txBody>
                    <a:bodyPr/>
                    <a:lstStyle/>
                    <a:p>
                      <a:r>
                        <a:rPr lang="en-GB" sz="1800" b="1" u="none" strike="noStrike">
                          <a:solidFill>
                            <a:srgbClr val="0080A9"/>
                          </a:solidFill>
                          <a:effectLst/>
                          <a:latin typeface="+mn-lt"/>
                          <a:hlinkClick r:id="rId7"/>
                        </a:rPr>
                        <a:t>TOEFL </a:t>
                      </a:r>
                      <a:r>
                        <a:rPr lang="en-GB" sz="1800" b="1" u="none" strike="noStrike" err="1">
                          <a:solidFill>
                            <a:srgbClr val="0080A9"/>
                          </a:solidFill>
                          <a:effectLst/>
                          <a:latin typeface="+mn-lt"/>
                          <a:hlinkClick r:id="rId7"/>
                        </a:rPr>
                        <a:t>iBT</a:t>
                      </a:r>
                      <a:r>
                        <a:rPr lang="en-GB" sz="1800">
                          <a:effectLst/>
                          <a:latin typeface="+mn-lt"/>
                        </a:rPr>
                        <a:t> - we accept all 3 test options:</a:t>
                      </a:r>
                      <a:br>
                        <a:rPr lang="en-GB" sz="1800">
                          <a:effectLst/>
                          <a:latin typeface="+mn-lt"/>
                        </a:rPr>
                      </a:br>
                      <a:r>
                        <a:rPr lang="en-GB" sz="1800">
                          <a:effectLst/>
                          <a:latin typeface="+mn-lt"/>
                        </a:rPr>
                        <a:t>TOEFL </a:t>
                      </a:r>
                      <a:r>
                        <a:rPr lang="en-GB" sz="1800" err="1">
                          <a:effectLst/>
                          <a:latin typeface="+mn-lt"/>
                        </a:rPr>
                        <a:t>iBT</a:t>
                      </a:r>
                      <a:r>
                        <a:rPr lang="en-GB" sz="1800">
                          <a:effectLst/>
                          <a:latin typeface="+mn-lt"/>
                        </a:rPr>
                        <a:t> test</a:t>
                      </a:r>
                      <a:br>
                        <a:rPr lang="en-GB" sz="1800">
                          <a:effectLst/>
                          <a:latin typeface="+mn-lt"/>
                        </a:rPr>
                      </a:br>
                      <a:r>
                        <a:rPr lang="en-GB" sz="1800">
                          <a:effectLst/>
                          <a:latin typeface="+mn-lt"/>
                        </a:rPr>
                        <a:t>TOEFL </a:t>
                      </a:r>
                      <a:r>
                        <a:rPr lang="en-GB" sz="1800" err="1">
                          <a:effectLst/>
                          <a:latin typeface="+mn-lt"/>
                        </a:rPr>
                        <a:t>iBT</a:t>
                      </a:r>
                      <a:r>
                        <a:rPr lang="en-GB" sz="1800">
                          <a:effectLst/>
                          <a:latin typeface="+mn-lt"/>
                        </a:rPr>
                        <a:t> Home Edition</a:t>
                      </a:r>
                      <a:br>
                        <a:rPr lang="en-GB" sz="1800">
                          <a:effectLst/>
                          <a:latin typeface="+mn-lt"/>
                        </a:rPr>
                      </a:br>
                      <a:r>
                        <a:rPr lang="en-GB" sz="1800">
                          <a:effectLst/>
                          <a:latin typeface="+mn-lt"/>
                        </a:rPr>
                        <a:t>TOEFL </a:t>
                      </a:r>
                      <a:r>
                        <a:rPr lang="en-GB" sz="1800" err="1">
                          <a:effectLst/>
                          <a:latin typeface="+mn-lt"/>
                        </a:rPr>
                        <a:t>iBT</a:t>
                      </a:r>
                      <a:r>
                        <a:rPr lang="en-GB" sz="1800">
                          <a:effectLst/>
                          <a:latin typeface="+mn-lt"/>
                        </a:rPr>
                        <a:t> Paper Edition</a:t>
                      </a:r>
                    </a:p>
                  </a:txBody>
                  <a:tcPr marL="76200" marR="76200" marT="38100" marB="38100" anchor="ctr">
                    <a:solidFill>
                      <a:srgbClr val="F2F2F2"/>
                    </a:solidFill>
                  </a:tcPr>
                </a:tc>
                <a:tc>
                  <a:txBody>
                    <a:bodyPr/>
                    <a:lstStyle/>
                    <a:p>
                      <a:r>
                        <a:rPr lang="en-GB" sz="1800">
                          <a:effectLst/>
                          <a:latin typeface="+mn-lt"/>
                        </a:rPr>
                        <a:t>92 total and minimum skill component scores of</a:t>
                      </a:r>
                      <a:br>
                        <a:rPr lang="en-GB" sz="1800">
                          <a:effectLst/>
                          <a:latin typeface="+mn-lt"/>
                        </a:rPr>
                      </a:br>
                      <a:r>
                        <a:rPr lang="en-GB" sz="1800">
                          <a:effectLst/>
                          <a:latin typeface="+mn-lt"/>
                        </a:rPr>
                        <a:t>18 reading, 17 listening, 20 speaking and</a:t>
                      </a:r>
                      <a:br>
                        <a:rPr lang="en-GB" sz="1800">
                          <a:effectLst/>
                          <a:latin typeface="+mn-lt"/>
                        </a:rPr>
                      </a:br>
                      <a:r>
                        <a:rPr lang="en-GB" sz="1800">
                          <a:effectLst/>
                          <a:latin typeface="+mn-lt"/>
                        </a:rPr>
                        <a:t>17 writing.</a:t>
                      </a:r>
                    </a:p>
                  </a:txBody>
                  <a:tcPr marL="76200" marR="76200" marT="38100" marB="38100" anchor="ctr">
                    <a:solidFill>
                      <a:srgbClr val="F2F2F2"/>
                    </a:solidFill>
                  </a:tcPr>
                </a:tc>
                <a:extLst>
                  <a:ext uri="{0D108BD9-81ED-4DB2-BD59-A6C34878D82A}">
                    <a16:rowId xmlns:a16="http://schemas.microsoft.com/office/drawing/2014/main" val="3136090773"/>
                  </a:ext>
                </a:extLst>
              </a:tr>
              <a:tr h="370840">
                <a:tc>
                  <a:txBody>
                    <a:bodyPr/>
                    <a:lstStyle/>
                    <a:p>
                      <a:r>
                        <a:rPr lang="en-GB" sz="1800" b="1">
                          <a:effectLst/>
                          <a:latin typeface="+mn-lt"/>
                        </a:rPr>
                        <a:t>Pearson PTE</a:t>
                      </a:r>
                      <a:endParaRPr lang="en-GB" sz="1800">
                        <a:effectLst/>
                        <a:latin typeface="+mn-lt"/>
                      </a:endParaRPr>
                    </a:p>
                  </a:txBody>
                  <a:tcPr marL="76200" marR="76200" marT="38100" marB="38100" anchor="ctr">
                    <a:solidFill>
                      <a:srgbClr val="D3D6D8"/>
                    </a:solidFill>
                  </a:tcPr>
                </a:tc>
                <a:tc>
                  <a:txBody>
                    <a:bodyPr/>
                    <a:lstStyle/>
                    <a:p>
                      <a:r>
                        <a:rPr lang="en-GB" sz="1800" b="1" u="none" strike="noStrike">
                          <a:solidFill>
                            <a:srgbClr val="0080A9"/>
                          </a:solidFill>
                          <a:effectLst/>
                          <a:latin typeface="+mn-lt"/>
                          <a:hlinkClick r:id="rId8"/>
                        </a:rPr>
                        <a:t>PTE Academic</a:t>
                      </a:r>
                      <a:br>
                        <a:rPr lang="en-GB" sz="1800">
                          <a:effectLst/>
                          <a:latin typeface="+mn-lt"/>
                        </a:rPr>
                      </a:br>
                      <a:r>
                        <a:rPr lang="en-GB" sz="1800" b="1" u="none" strike="noStrike">
                          <a:solidFill>
                            <a:srgbClr val="0080A9"/>
                          </a:solidFill>
                          <a:effectLst/>
                          <a:latin typeface="+mn-lt"/>
                          <a:hlinkClick r:id="rId9"/>
                        </a:rPr>
                        <a:t>PTE Academic Online</a:t>
                      </a:r>
                      <a:br>
                        <a:rPr lang="en-GB" sz="1800">
                          <a:effectLst/>
                          <a:latin typeface="+mn-lt"/>
                        </a:rPr>
                      </a:br>
                      <a:r>
                        <a:rPr lang="en-GB" sz="1800" b="1" u="none" strike="noStrike">
                          <a:solidFill>
                            <a:srgbClr val="0080A9"/>
                          </a:solidFill>
                          <a:effectLst/>
                          <a:latin typeface="+mn-lt"/>
                          <a:hlinkClick r:id="rId10"/>
                        </a:rPr>
                        <a:t>PTE Academic UKVI</a:t>
                      </a:r>
                      <a:endParaRPr lang="en-GB" sz="1800">
                        <a:effectLst/>
                        <a:latin typeface="+mn-lt"/>
                      </a:endParaRPr>
                    </a:p>
                  </a:txBody>
                  <a:tcPr marL="76200" marR="76200" marT="38100" marB="38100" anchor="ctr">
                    <a:solidFill>
                      <a:srgbClr val="D3D6D8"/>
                    </a:solidFill>
                  </a:tcPr>
                </a:tc>
                <a:tc>
                  <a:txBody>
                    <a:bodyPr/>
                    <a:lstStyle/>
                    <a:p>
                      <a:r>
                        <a:rPr lang="en-GB" sz="1800">
                          <a:effectLst/>
                          <a:latin typeface="+mn-lt"/>
                        </a:rPr>
                        <a:t>65 overall and 59 in all skill components.</a:t>
                      </a:r>
                    </a:p>
                  </a:txBody>
                  <a:tcPr marL="76200" marR="76200" marT="38100" marB="38100" anchor="ctr">
                    <a:solidFill>
                      <a:srgbClr val="D3D6D8"/>
                    </a:solidFill>
                  </a:tcPr>
                </a:tc>
                <a:extLst>
                  <a:ext uri="{0D108BD9-81ED-4DB2-BD59-A6C34878D82A}">
                    <a16:rowId xmlns:a16="http://schemas.microsoft.com/office/drawing/2014/main" val="2414819771"/>
                  </a:ext>
                </a:extLst>
              </a:tr>
            </a:tbl>
          </a:graphicData>
        </a:graphic>
      </p:graphicFrame>
      <p:sp>
        <p:nvSpPr>
          <p:cNvPr id="5" name="TextBox 4">
            <a:extLst>
              <a:ext uri="{FF2B5EF4-FFF2-40B4-BE49-F238E27FC236}">
                <a16:creationId xmlns:a16="http://schemas.microsoft.com/office/drawing/2014/main" id="{15F7CB0A-E2D2-F6BC-9EC3-9801882D2F8C}"/>
              </a:ext>
            </a:extLst>
          </p:cNvPr>
          <p:cNvSpPr txBox="1"/>
          <p:nvPr/>
        </p:nvSpPr>
        <p:spPr>
          <a:xfrm>
            <a:off x="9654639" y="3752602"/>
            <a:ext cx="1900052" cy="1569660"/>
          </a:xfrm>
          <a:prstGeom prst="rect">
            <a:avLst/>
          </a:prstGeom>
          <a:noFill/>
          <a:effectLst>
            <a:glow rad="63500">
              <a:schemeClr val="accent1">
                <a:satMod val="175000"/>
                <a:alpha val="40000"/>
              </a:schemeClr>
            </a:glow>
          </a:effectLst>
        </p:spPr>
        <p:txBody>
          <a:bodyPr wrap="square" rtlCol="0">
            <a:spAutoFit/>
          </a:bodyPr>
          <a:lstStyle/>
          <a:p>
            <a:pPr algn="ctr"/>
            <a:r>
              <a:rPr lang="en-GB" sz="2400" b="1" dirty="0">
                <a:highlight>
                  <a:srgbClr val="FFFF00"/>
                </a:highlight>
              </a:rPr>
              <a:t>TOEIC is not an accepted test</a:t>
            </a:r>
            <a:r>
              <a:rPr lang="en-GB" sz="2400" b="1" dirty="0"/>
              <a:t>!</a:t>
            </a:r>
          </a:p>
        </p:txBody>
      </p:sp>
    </p:spTree>
    <p:extLst>
      <p:ext uri="{BB962C8B-B14F-4D97-AF65-F5344CB8AC3E}">
        <p14:creationId xmlns:p14="http://schemas.microsoft.com/office/powerpoint/2010/main" val="41664608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49E9B1-F60E-40AC-B998-FB4CC1AEC61B}"/>
              </a:ext>
            </a:extLst>
          </p:cNvPr>
          <p:cNvSpPr>
            <a:spLocks noGrp="1"/>
          </p:cNvSpPr>
          <p:nvPr>
            <p:ph type="title"/>
          </p:nvPr>
        </p:nvSpPr>
        <p:spPr>
          <a:xfrm>
            <a:off x="505745" y="141509"/>
            <a:ext cx="7570076" cy="1325563"/>
          </a:xfrm>
        </p:spPr>
        <p:txBody>
          <a:bodyPr>
            <a:normAutofit/>
          </a:bodyPr>
          <a:lstStyle/>
          <a:p>
            <a:r>
              <a:rPr lang="en-GB" sz="2800">
                <a:solidFill>
                  <a:schemeClr val="tx2"/>
                </a:solidFill>
                <a:latin typeface="Arial"/>
                <a:cs typeface="Arial"/>
              </a:rPr>
              <a:t>English language requirements (continued)</a:t>
            </a:r>
          </a:p>
        </p:txBody>
      </p:sp>
      <p:graphicFrame>
        <p:nvGraphicFramePr>
          <p:cNvPr id="4" name="Table 4">
            <a:extLst>
              <a:ext uri="{FF2B5EF4-FFF2-40B4-BE49-F238E27FC236}">
                <a16:creationId xmlns:a16="http://schemas.microsoft.com/office/drawing/2014/main" id="{C8E66EF7-5F51-404A-962B-E2DE6C4B506A}"/>
              </a:ext>
            </a:extLst>
          </p:cNvPr>
          <p:cNvGraphicFramePr>
            <a:graphicFrameLocks noGrp="1"/>
          </p:cNvGraphicFramePr>
          <p:nvPr/>
        </p:nvGraphicFramePr>
        <p:xfrm>
          <a:off x="505745" y="1589309"/>
          <a:ext cx="8981155" cy="4693920"/>
        </p:xfrm>
        <a:graphic>
          <a:graphicData uri="http://schemas.openxmlformats.org/drawingml/2006/table">
            <a:tbl>
              <a:tblPr firstRow="1" bandRow="1">
                <a:tableStyleId>{5C22544A-7EE6-4342-B048-85BDC9FD1C3A}</a:tableStyleId>
              </a:tblPr>
              <a:tblGrid>
                <a:gridCol w="1881855">
                  <a:extLst>
                    <a:ext uri="{9D8B030D-6E8A-4147-A177-3AD203B41FA5}">
                      <a16:colId xmlns:a16="http://schemas.microsoft.com/office/drawing/2014/main" val="4108584269"/>
                    </a:ext>
                  </a:extLst>
                </a:gridCol>
                <a:gridCol w="4522978">
                  <a:extLst>
                    <a:ext uri="{9D8B030D-6E8A-4147-A177-3AD203B41FA5}">
                      <a16:colId xmlns:a16="http://schemas.microsoft.com/office/drawing/2014/main" val="2768372756"/>
                    </a:ext>
                  </a:extLst>
                </a:gridCol>
                <a:gridCol w="2576322">
                  <a:extLst>
                    <a:ext uri="{9D8B030D-6E8A-4147-A177-3AD203B41FA5}">
                      <a16:colId xmlns:a16="http://schemas.microsoft.com/office/drawing/2014/main" val="2793964268"/>
                    </a:ext>
                  </a:extLst>
                </a:gridCol>
              </a:tblGrid>
              <a:tr h="290008">
                <a:tc>
                  <a:txBody>
                    <a:bodyPr/>
                    <a:lstStyle/>
                    <a:p>
                      <a:pPr algn="l"/>
                      <a:r>
                        <a:rPr lang="en-GB" sz="1800" b="1">
                          <a:effectLst/>
                          <a:latin typeface="+mn-lt"/>
                        </a:rPr>
                        <a:t>Test provider</a:t>
                      </a:r>
                    </a:p>
                  </a:txBody>
                  <a:tcPr marL="76200" marR="76200" marT="38100" marB="38100" anchor="ctr">
                    <a:solidFill>
                      <a:srgbClr val="7F2141"/>
                    </a:solidFill>
                  </a:tcPr>
                </a:tc>
                <a:tc>
                  <a:txBody>
                    <a:bodyPr/>
                    <a:lstStyle/>
                    <a:p>
                      <a:pPr algn="l"/>
                      <a:r>
                        <a:rPr lang="en-GB" sz="1800" b="1">
                          <a:effectLst/>
                          <a:latin typeface="+mn-lt"/>
                        </a:rPr>
                        <a:t>Tests accepted</a:t>
                      </a:r>
                    </a:p>
                  </a:txBody>
                  <a:tcPr marL="76200" marR="76200" marT="38100" marB="38100" anchor="ctr">
                    <a:solidFill>
                      <a:srgbClr val="7F2141"/>
                    </a:solidFill>
                  </a:tcPr>
                </a:tc>
                <a:tc>
                  <a:txBody>
                    <a:bodyPr/>
                    <a:lstStyle/>
                    <a:p>
                      <a:pPr algn="l"/>
                      <a:r>
                        <a:rPr lang="en-GB" sz="1800" b="1">
                          <a:effectLst/>
                          <a:latin typeface="+mn-lt"/>
                        </a:rPr>
                        <a:t>Minimum score requirements</a:t>
                      </a:r>
                    </a:p>
                  </a:txBody>
                  <a:tcPr marL="76200" marR="76200" marT="38100" marB="38100" anchor="ctr">
                    <a:solidFill>
                      <a:srgbClr val="7F2141"/>
                    </a:solidFill>
                  </a:tcPr>
                </a:tc>
                <a:extLst>
                  <a:ext uri="{0D108BD9-81ED-4DB2-BD59-A6C34878D82A}">
                    <a16:rowId xmlns:a16="http://schemas.microsoft.com/office/drawing/2014/main" val="1534247202"/>
                  </a:ext>
                </a:extLst>
              </a:tr>
              <a:tr h="370840">
                <a:tc>
                  <a:txBody>
                    <a:bodyPr/>
                    <a:lstStyle/>
                    <a:p>
                      <a:r>
                        <a:rPr lang="en-GB" sz="1800" b="1">
                          <a:effectLst/>
                          <a:latin typeface="+mn-lt"/>
                        </a:rPr>
                        <a:t>Cambridge</a:t>
                      </a:r>
                      <a:br>
                        <a:rPr lang="en-GB" sz="1800" b="1">
                          <a:effectLst/>
                          <a:latin typeface="+mn-lt"/>
                        </a:rPr>
                      </a:br>
                      <a:r>
                        <a:rPr lang="en-GB" sz="1800" b="1">
                          <a:effectLst/>
                          <a:latin typeface="+mn-lt"/>
                        </a:rPr>
                        <a:t>Assessment</a:t>
                      </a:r>
                      <a:br>
                        <a:rPr lang="en-GB" sz="1800" b="1">
                          <a:effectLst/>
                          <a:latin typeface="+mn-lt"/>
                        </a:rPr>
                      </a:br>
                      <a:r>
                        <a:rPr lang="en-GB" sz="1800" b="1">
                          <a:effectLst/>
                          <a:latin typeface="+mn-lt"/>
                        </a:rPr>
                        <a:t>English</a:t>
                      </a:r>
                      <a:endParaRPr lang="en-GB" sz="1800">
                        <a:effectLst/>
                        <a:latin typeface="+mn-lt"/>
                      </a:endParaRPr>
                    </a:p>
                  </a:txBody>
                  <a:tcPr marL="76200" marR="76200" marT="38100" marB="38100" anchor="ctr">
                    <a:solidFill>
                      <a:srgbClr val="D3D6D8"/>
                    </a:solidFill>
                  </a:tcPr>
                </a:tc>
                <a:tc>
                  <a:txBody>
                    <a:bodyPr/>
                    <a:lstStyle/>
                    <a:p>
                      <a:r>
                        <a:rPr lang="en-GB" sz="1800">
                          <a:effectLst/>
                          <a:latin typeface="+mn-lt"/>
                        </a:rPr>
                        <a:t>Any Cambridge Assessment English test meeting the required scores can be accepted. The following are recommended as being within the scale score range:</a:t>
                      </a:r>
                      <a:br>
                        <a:rPr lang="en-GB" sz="1800">
                          <a:effectLst/>
                          <a:latin typeface="+mn-lt"/>
                        </a:rPr>
                      </a:br>
                      <a:r>
                        <a:rPr lang="en-GB" sz="1800" b="1" u="none" strike="noStrike">
                          <a:solidFill>
                            <a:srgbClr val="0080A9"/>
                          </a:solidFill>
                          <a:effectLst/>
                          <a:latin typeface="+mn-lt"/>
                          <a:hlinkClick r:id="rId2"/>
                        </a:rPr>
                        <a:t>Cambridge C1 Advanced</a:t>
                      </a:r>
                      <a:br>
                        <a:rPr lang="en-GB" sz="1800">
                          <a:effectLst/>
                          <a:latin typeface="+mn-lt"/>
                        </a:rPr>
                      </a:br>
                      <a:r>
                        <a:rPr lang="en-GB" sz="1800" b="1" u="none" strike="noStrike">
                          <a:solidFill>
                            <a:srgbClr val="0080A9"/>
                          </a:solidFill>
                          <a:effectLst/>
                          <a:latin typeface="+mn-lt"/>
                          <a:hlinkClick r:id="rId3"/>
                        </a:rPr>
                        <a:t>Cambridge C2 Proficiency</a:t>
                      </a:r>
                      <a:br>
                        <a:rPr lang="en-GB" sz="1800">
                          <a:effectLst/>
                          <a:latin typeface="+mn-lt"/>
                        </a:rPr>
                      </a:br>
                      <a:r>
                        <a:rPr lang="en-GB" sz="1800" b="1" u="none" strike="noStrike" err="1">
                          <a:solidFill>
                            <a:srgbClr val="0080A9"/>
                          </a:solidFill>
                          <a:effectLst/>
                          <a:latin typeface="+mn-lt"/>
                          <a:hlinkClick r:id="rId4"/>
                        </a:rPr>
                        <a:t>Linguaskill</a:t>
                      </a:r>
                      <a:r>
                        <a:rPr lang="en-GB" sz="1800" b="1" u="none" strike="noStrike">
                          <a:solidFill>
                            <a:srgbClr val="0080A9"/>
                          </a:solidFill>
                          <a:effectLst/>
                          <a:latin typeface="+mn-lt"/>
                          <a:hlinkClick r:id="rId4"/>
                        </a:rPr>
                        <a:t> General</a:t>
                      </a:r>
                      <a:endParaRPr lang="en-GB" sz="1800">
                        <a:effectLst/>
                        <a:latin typeface="+mn-lt"/>
                      </a:endParaRPr>
                    </a:p>
                  </a:txBody>
                  <a:tcPr marL="76200" marR="76200" marT="38100" marB="38100" anchor="ctr">
                    <a:solidFill>
                      <a:srgbClr val="D3D6D8"/>
                    </a:solidFill>
                  </a:tcPr>
                </a:tc>
                <a:tc>
                  <a:txBody>
                    <a:bodyPr/>
                    <a:lstStyle/>
                    <a:p>
                      <a:r>
                        <a:rPr lang="en-GB" sz="1800">
                          <a:effectLst/>
                          <a:latin typeface="+mn-lt"/>
                        </a:rPr>
                        <a:t>Cambridge English Scale score of 180 overall and 160 in all skill components.</a:t>
                      </a:r>
                    </a:p>
                  </a:txBody>
                  <a:tcPr marL="76200" marR="76200" marT="38100" marB="38100" anchor="ctr">
                    <a:solidFill>
                      <a:srgbClr val="D3D6D8"/>
                    </a:solidFill>
                  </a:tcPr>
                </a:tc>
                <a:extLst>
                  <a:ext uri="{0D108BD9-81ED-4DB2-BD59-A6C34878D82A}">
                    <a16:rowId xmlns:a16="http://schemas.microsoft.com/office/drawing/2014/main" val="2565449892"/>
                  </a:ext>
                </a:extLst>
              </a:tr>
              <a:tr h="370840">
                <a:tc>
                  <a:txBody>
                    <a:bodyPr/>
                    <a:lstStyle/>
                    <a:p>
                      <a:r>
                        <a:rPr lang="en-GB" sz="1800" b="1">
                          <a:effectLst/>
                          <a:latin typeface="+mn-lt"/>
                        </a:rPr>
                        <a:t>Trinity College</a:t>
                      </a:r>
                      <a:br>
                        <a:rPr lang="en-GB" sz="1800" b="1">
                          <a:effectLst/>
                          <a:latin typeface="+mn-lt"/>
                        </a:rPr>
                      </a:br>
                      <a:r>
                        <a:rPr lang="en-GB" sz="1800" b="1">
                          <a:effectLst/>
                          <a:latin typeface="+mn-lt"/>
                        </a:rPr>
                        <a:t>London</a:t>
                      </a:r>
                      <a:endParaRPr lang="en-GB" sz="1800">
                        <a:effectLst/>
                        <a:latin typeface="+mn-lt"/>
                      </a:endParaRPr>
                    </a:p>
                  </a:txBody>
                  <a:tcPr marL="76200" marR="76200" marT="38100" marB="38100" anchor="ctr">
                    <a:solidFill>
                      <a:srgbClr val="F2F2F2"/>
                    </a:solidFill>
                  </a:tcPr>
                </a:tc>
                <a:tc>
                  <a:txBody>
                    <a:bodyPr/>
                    <a:lstStyle/>
                    <a:p>
                      <a:r>
                        <a:rPr lang="en-GB" sz="1800" b="1" u="none" strike="noStrike">
                          <a:solidFill>
                            <a:srgbClr val="0080A9"/>
                          </a:solidFill>
                          <a:effectLst/>
                          <a:latin typeface="+mn-lt"/>
                          <a:hlinkClick r:id="rId5"/>
                        </a:rPr>
                        <a:t>Integrated Skills in English - ISE III (C1)</a:t>
                      </a:r>
                      <a:endParaRPr lang="en-GB" sz="1800">
                        <a:effectLst/>
                        <a:latin typeface="+mn-lt"/>
                      </a:endParaRPr>
                    </a:p>
                  </a:txBody>
                  <a:tcPr marL="76200" marR="76200" marT="38100" marB="38100" anchor="ctr">
                    <a:solidFill>
                      <a:srgbClr val="F2F2F2"/>
                    </a:solidFill>
                  </a:tcPr>
                </a:tc>
                <a:tc>
                  <a:txBody>
                    <a:bodyPr/>
                    <a:lstStyle/>
                    <a:p>
                      <a:r>
                        <a:rPr lang="en-GB" sz="1800">
                          <a:effectLst/>
                          <a:latin typeface="+mn-lt"/>
                        </a:rPr>
                        <a:t>Overall Pass outcome.</a:t>
                      </a:r>
                    </a:p>
                  </a:txBody>
                  <a:tcPr marL="76200" marR="76200" marT="38100" marB="38100" anchor="ctr">
                    <a:solidFill>
                      <a:srgbClr val="F2F2F2"/>
                    </a:solidFill>
                  </a:tcPr>
                </a:tc>
                <a:extLst>
                  <a:ext uri="{0D108BD9-81ED-4DB2-BD59-A6C34878D82A}">
                    <a16:rowId xmlns:a16="http://schemas.microsoft.com/office/drawing/2014/main" val="815725450"/>
                  </a:ext>
                </a:extLst>
              </a:tr>
              <a:tr h="370840">
                <a:tc>
                  <a:txBody>
                    <a:bodyPr/>
                    <a:lstStyle/>
                    <a:p>
                      <a:r>
                        <a:rPr lang="en-GB" sz="1800" b="1" err="1">
                          <a:effectLst/>
                          <a:latin typeface="+mn-lt"/>
                        </a:rPr>
                        <a:t>LanguageCert</a:t>
                      </a:r>
                      <a:endParaRPr lang="en-GB" sz="1800">
                        <a:effectLst/>
                        <a:latin typeface="+mn-lt"/>
                      </a:endParaRPr>
                    </a:p>
                  </a:txBody>
                  <a:tcPr marL="76200" marR="76200" marT="38100" marB="38100" anchor="ctr">
                    <a:solidFill>
                      <a:srgbClr val="D3D6D8"/>
                    </a:solidFill>
                  </a:tcPr>
                </a:tc>
                <a:tc>
                  <a:txBody>
                    <a:bodyPr/>
                    <a:lstStyle/>
                    <a:p>
                      <a:r>
                        <a:rPr lang="en-GB" sz="1800" b="1" u="none" strike="noStrike">
                          <a:solidFill>
                            <a:srgbClr val="0080A9"/>
                          </a:solidFill>
                          <a:effectLst/>
                          <a:latin typeface="+mn-lt"/>
                          <a:hlinkClick r:id="rId6"/>
                        </a:rPr>
                        <a:t>International ESOL B2 Communicator</a:t>
                      </a:r>
                      <a:r>
                        <a:rPr lang="en-GB" sz="1800">
                          <a:effectLst/>
                          <a:latin typeface="+mn-lt"/>
                        </a:rPr>
                        <a:t> - both the Written and Spoken tests must be taken.</a:t>
                      </a:r>
                      <a:br>
                        <a:rPr lang="en-GB" sz="1800">
                          <a:effectLst/>
                          <a:latin typeface="+mn-lt"/>
                        </a:rPr>
                      </a:br>
                      <a:r>
                        <a:rPr lang="en-GB" sz="1800" b="1" u="none" strike="noStrike">
                          <a:solidFill>
                            <a:srgbClr val="0080A9"/>
                          </a:solidFill>
                          <a:effectLst/>
                          <a:latin typeface="+mn-lt"/>
                          <a:hlinkClick r:id="rId7"/>
                        </a:rPr>
                        <a:t>International ESOL SELT B2</a:t>
                      </a:r>
                      <a:r>
                        <a:rPr lang="en-GB" sz="1800">
                          <a:effectLst/>
                          <a:latin typeface="+mn-lt"/>
                        </a:rPr>
                        <a:t> - this test includes all 4 skill components.</a:t>
                      </a:r>
                    </a:p>
                  </a:txBody>
                  <a:tcPr marL="76200" marR="76200" marT="38100" marB="38100" anchor="ctr">
                    <a:solidFill>
                      <a:srgbClr val="D3D6D8"/>
                    </a:solidFill>
                  </a:tcPr>
                </a:tc>
                <a:tc>
                  <a:txBody>
                    <a:bodyPr/>
                    <a:lstStyle/>
                    <a:p>
                      <a:r>
                        <a:rPr lang="en-GB" sz="1800">
                          <a:effectLst/>
                          <a:latin typeface="+mn-lt"/>
                        </a:rPr>
                        <a:t>High Pass overall and 33 in all skill components.</a:t>
                      </a:r>
                    </a:p>
                  </a:txBody>
                  <a:tcPr marL="76200" marR="76200" marT="38100" marB="38100" anchor="ctr">
                    <a:solidFill>
                      <a:srgbClr val="D3D6D8"/>
                    </a:solidFill>
                  </a:tcPr>
                </a:tc>
                <a:extLst>
                  <a:ext uri="{0D108BD9-81ED-4DB2-BD59-A6C34878D82A}">
                    <a16:rowId xmlns:a16="http://schemas.microsoft.com/office/drawing/2014/main" val="3551558526"/>
                  </a:ext>
                </a:extLst>
              </a:tr>
            </a:tbl>
          </a:graphicData>
        </a:graphic>
      </p:graphicFrame>
      <p:sp>
        <p:nvSpPr>
          <p:cNvPr id="9" name="TextBox 8">
            <a:extLst>
              <a:ext uri="{FF2B5EF4-FFF2-40B4-BE49-F238E27FC236}">
                <a16:creationId xmlns:a16="http://schemas.microsoft.com/office/drawing/2014/main" id="{DCBFCCDA-B248-AE67-7F7E-4E7951101C5D}"/>
              </a:ext>
            </a:extLst>
          </p:cNvPr>
          <p:cNvSpPr txBox="1"/>
          <p:nvPr/>
        </p:nvSpPr>
        <p:spPr>
          <a:xfrm>
            <a:off x="9654639" y="3752602"/>
            <a:ext cx="1900052" cy="1569660"/>
          </a:xfrm>
          <a:prstGeom prst="rect">
            <a:avLst/>
          </a:prstGeom>
          <a:noFill/>
          <a:effectLst>
            <a:glow rad="63500">
              <a:schemeClr val="accent1">
                <a:satMod val="175000"/>
                <a:alpha val="40000"/>
              </a:schemeClr>
            </a:glow>
          </a:effectLst>
        </p:spPr>
        <p:txBody>
          <a:bodyPr wrap="square" rtlCol="0">
            <a:spAutoFit/>
          </a:bodyPr>
          <a:lstStyle/>
          <a:p>
            <a:pPr algn="ctr"/>
            <a:r>
              <a:rPr lang="en-GB" sz="2400" b="1" dirty="0">
                <a:highlight>
                  <a:srgbClr val="FFFF00"/>
                </a:highlight>
              </a:rPr>
              <a:t>TOEIC is not an</a:t>
            </a:r>
          </a:p>
          <a:p>
            <a:pPr algn="ctr"/>
            <a:r>
              <a:rPr lang="en-GB" sz="2400" b="1" dirty="0">
                <a:highlight>
                  <a:srgbClr val="FFFF00"/>
                </a:highlight>
              </a:rPr>
              <a:t>accepted test</a:t>
            </a:r>
            <a:r>
              <a:rPr lang="en-GB" sz="2400" b="1" dirty="0"/>
              <a:t>!</a:t>
            </a:r>
          </a:p>
        </p:txBody>
      </p:sp>
    </p:spTree>
    <p:extLst>
      <p:ext uri="{BB962C8B-B14F-4D97-AF65-F5344CB8AC3E}">
        <p14:creationId xmlns:p14="http://schemas.microsoft.com/office/powerpoint/2010/main" val="39152861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E769C9E-242F-794C-D2DA-032AD3716402}"/>
              </a:ext>
            </a:extLst>
          </p:cNvPr>
          <p:cNvSpPr txBox="1"/>
          <p:nvPr/>
        </p:nvSpPr>
        <p:spPr>
          <a:xfrm>
            <a:off x="4857008" y="1309938"/>
            <a:ext cx="7860649" cy="5724644"/>
          </a:xfrm>
          <a:prstGeom prst="rect">
            <a:avLst/>
          </a:prstGeom>
          <a:noFill/>
        </p:spPr>
        <p:txBody>
          <a:bodyPr wrap="square" rtlCol="0">
            <a:spAutoFit/>
          </a:bodyPr>
          <a:lstStyle/>
          <a:p>
            <a:endParaRPr lang="en-GB" b="1" dirty="0">
              <a:solidFill>
                <a:schemeClr val="bg1"/>
              </a:solidFill>
              <a:latin typeface="Roboto Slab" pitchFamily="2" charset="0"/>
              <a:ea typeface="Roboto Slab" pitchFamily="2" charset="0"/>
              <a:cs typeface="Roboto Slab" pitchFamily="2" charset="0"/>
            </a:endParaRPr>
          </a:p>
          <a:p>
            <a:endParaRPr lang="en-GB" b="1" dirty="0">
              <a:solidFill>
                <a:schemeClr val="bg1"/>
              </a:solidFill>
              <a:latin typeface="Roboto Slab" pitchFamily="2" charset="0"/>
              <a:ea typeface="Roboto Slab" pitchFamily="2" charset="0"/>
              <a:cs typeface="Roboto Slab" pitchFamily="2" charset="0"/>
            </a:endParaRPr>
          </a:p>
          <a:p>
            <a:endParaRPr lang="en-GB" sz="2000" b="1" dirty="0">
              <a:solidFill>
                <a:schemeClr val="bg1"/>
              </a:solidFill>
              <a:latin typeface="Roboto Slab" pitchFamily="2" charset="0"/>
              <a:ea typeface="Roboto Slab" pitchFamily="2" charset="0"/>
              <a:cs typeface="Roboto Slab" pitchFamily="2" charset="0"/>
            </a:endParaRPr>
          </a:p>
          <a:p>
            <a:pPr marL="285750" indent="-285750">
              <a:buFont typeface="Arial" panose="020B0604020202020204" pitchFamily="34" charset="0"/>
              <a:buChar char="•"/>
            </a:pPr>
            <a:r>
              <a:rPr lang="en-GB" sz="2000" dirty="0">
                <a:solidFill>
                  <a:schemeClr val="bg1"/>
                </a:solidFill>
                <a:ea typeface="Roboto Slab" pitchFamily="2" charset="0"/>
                <a:cs typeface="Roboto Slab" pitchFamily="2" charset="0"/>
              </a:rPr>
              <a:t>Selection process, early application is advised</a:t>
            </a:r>
          </a:p>
          <a:p>
            <a:endParaRPr lang="en-GB" sz="2000" dirty="0">
              <a:solidFill>
                <a:schemeClr val="bg1"/>
              </a:solidFill>
              <a:ea typeface="Roboto Slab" pitchFamily="2" charset="0"/>
              <a:cs typeface="Roboto Slab" pitchFamily="2" charset="0"/>
            </a:endParaRPr>
          </a:p>
          <a:p>
            <a:pPr marL="285750" indent="-285750">
              <a:buFont typeface="Arial" panose="020B0604020202020204" pitchFamily="34" charset="0"/>
              <a:buChar char="•"/>
            </a:pPr>
            <a:r>
              <a:rPr lang="en-GB" sz="2000" dirty="0">
                <a:solidFill>
                  <a:schemeClr val="bg1"/>
                </a:solidFill>
                <a:ea typeface="Roboto Slab" pitchFamily="2" charset="0"/>
                <a:cs typeface="Roboto Slab" pitchFamily="2" charset="0"/>
              </a:rPr>
              <a:t>Online application</a:t>
            </a:r>
          </a:p>
          <a:p>
            <a:endParaRPr lang="en-GB" sz="2000" dirty="0">
              <a:solidFill>
                <a:schemeClr val="bg1"/>
              </a:solidFill>
              <a:ea typeface="Roboto Slab" pitchFamily="2" charset="0"/>
              <a:cs typeface="Roboto Slab" pitchFamily="2" charset="0"/>
            </a:endParaRPr>
          </a:p>
          <a:p>
            <a:pPr marL="285750" indent="-285750">
              <a:buFont typeface="Arial" panose="020B0604020202020204" pitchFamily="34" charset="0"/>
              <a:buChar char="•"/>
            </a:pPr>
            <a:r>
              <a:rPr lang="en-GB" sz="2000" dirty="0">
                <a:solidFill>
                  <a:schemeClr val="bg1"/>
                </a:solidFill>
                <a:ea typeface="Roboto Slab" pitchFamily="2" charset="0"/>
                <a:cs typeface="Roboto Slab" pitchFamily="2" charset="0"/>
              </a:rPr>
              <a:t>Upload copies of original documents </a:t>
            </a:r>
          </a:p>
          <a:p>
            <a:r>
              <a:rPr lang="en-GB" sz="2000" dirty="0">
                <a:solidFill>
                  <a:schemeClr val="bg1"/>
                </a:solidFill>
                <a:ea typeface="Roboto Slab" pitchFamily="2" charset="0"/>
                <a:cs typeface="Roboto Slab" pitchFamily="2" charset="0"/>
              </a:rPr>
              <a:t>    plus, official translations to English</a:t>
            </a:r>
          </a:p>
          <a:p>
            <a:endParaRPr lang="en-GB" sz="2000" dirty="0">
              <a:solidFill>
                <a:schemeClr val="bg1"/>
              </a:solidFill>
              <a:ea typeface="Roboto Slab" pitchFamily="2" charset="0"/>
              <a:cs typeface="Roboto Slab" pitchFamily="2" charset="0"/>
            </a:endParaRPr>
          </a:p>
          <a:p>
            <a:pPr marL="285750" indent="-285750">
              <a:buFont typeface="Arial" panose="020B0604020202020204" pitchFamily="34" charset="0"/>
              <a:buChar char="•"/>
            </a:pPr>
            <a:r>
              <a:rPr lang="en-GB" sz="2000" dirty="0">
                <a:solidFill>
                  <a:schemeClr val="bg1"/>
                </a:solidFill>
                <a:ea typeface="Roboto Slab" pitchFamily="2" charset="0"/>
                <a:cs typeface="Roboto Slab" pitchFamily="2" charset="0"/>
              </a:rPr>
              <a:t>Decision can take between  4 to 12 weeks </a:t>
            </a:r>
          </a:p>
          <a:p>
            <a:endParaRPr lang="en-GB" sz="2000" dirty="0">
              <a:solidFill>
                <a:schemeClr val="bg1"/>
              </a:solidFill>
              <a:ea typeface="Roboto Slab" pitchFamily="2" charset="0"/>
              <a:cs typeface="Roboto Slab" pitchFamily="2" charset="0"/>
            </a:endParaRPr>
          </a:p>
          <a:p>
            <a:pPr marL="285750" indent="-285750">
              <a:buFont typeface="Arial" panose="020B0604020202020204" pitchFamily="34" charset="0"/>
              <a:buChar char="•"/>
            </a:pPr>
            <a:r>
              <a:rPr lang="en-GB" sz="2000" dirty="0">
                <a:solidFill>
                  <a:schemeClr val="bg1"/>
                </a:solidFill>
                <a:ea typeface="Roboto Slab" pitchFamily="2" charset="0"/>
                <a:cs typeface="Roboto Slab" pitchFamily="2" charset="0"/>
              </a:rPr>
              <a:t>All relevant information can be found on our</a:t>
            </a:r>
          </a:p>
          <a:p>
            <a:r>
              <a:rPr lang="en-GB" sz="2000" dirty="0">
                <a:solidFill>
                  <a:schemeClr val="bg1"/>
                </a:solidFill>
                <a:ea typeface="Roboto Slab" pitchFamily="2" charset="0"/>
                <a:cs typeface="Roboto Slab" pitchFamily="2" charset="0"/>
              </a:rPr>
              <a:t>    website:</a:t>
            </a:r>
          </a:p>
          <a:p>
            <a:endParaRPr lang="en-GB" sz="2000" dirty="0">
              <a:solidFill>
                <a:schemeClr val="bg1"/>
              </a:solidFill>
              <a:ea typeface="Roboto Slab" pitchFamily="2" charset="0"/>
              <a:cs typeface="Roboto Slab" pitchFamily="2" charset="0"/>
            </a:endParaRPr>
          </a:p>
          <a:p>
            <a:r>
              <a:rPr lang="en-GB" sz="2000" dirty="0">
                <a:solidFill>
                  <a:schemeClr val="bg1"/>
                </a:solidFill>
                <a:ea typeface="Roboto Slab" pitchFamily="2" charset="0"/>
                <a:cs typeface="Roboto Slab" pitchFamily="2" charset="0"/>
                <a:hlinkClick r:id="rId3">
                  <a:extLst>
                    <a:ext uri="{A12FA001-AC4F-418D-AE19-62706E023703}">
                      <ahyp:hlinkClr xmlns:ahyp="http://schemas.microsoft.com/office/drawing/2018/hyperlinkcolor" val="tx"/>
                    </a:ext>
                  </a:extLst>
                </a:hlinkClick>
              </a:rPr>
              <a:t>https://www.cranfield.ac.uk/study/application-guide</a:t>
            </a:r>
            <a:endParaRPr lang="en-GB" sz="2000" dirty="0">
              <a:solidFill>
                <a:schemeClr val="bg1"/>
              </a:solidFill>
              <a:ea typeface="Roboto Slab" pitchFamily="2" charset="0"/>
              <a:cs typeface="Roboto Slab" pitchFamily="2" charset="0"/>
            </a:endParaRPr>
          </a:p>
          <a:p>
            <a:r>
              <a:rPr lang="en-GB" sz="1400" dirty="0">
                <a:solidFill>
                  <a:schemeClr val="bg1"/>
                </a:solidFill>
                <a:ea typeface="Roboto Slab" pitchFamily="2" charset="0"/>
                <a:cs typeface="Roboto Slab" pitchFamily="2" charset="0"/>
              </a:rPr>
              <a:t>	</a:t>
            </a:r>
          </a:p>
          <a:p>
            <a:endParaRPr lang="en-GB" dirty="0">
              <a:solidFill>
                <a:schemeClr val="bg1"/>
              </a:solidFill>
              <a:latin typeface="Roboto Slab" pitchFamily="2" charset="0"/>
              <a:ea typeface="Roboto Slab" pitchFamily="2" charset="0"/>
              <a:cs typeface="Roboto Slab" pitchFamily="2" charset="0"/>
            </a:endParaRPr>
          </a:p>
          <a:p>
            <a:endParaRPr lang="en-GB" dirty="0">
              <a:solidFill>
                <a:schemeClr val="bg1"/>
              </a:solidFill>
            </a:endParaRPr>
          </a:p>
        </p:txBody>
      </p:sp>
      <p:pic>
        <p:nvPicPr>
          <p:cNvPr id="22" name="Picture 21" descr="A picture containing machine, technician, engineering, clothing&#10;&#10;Description automatically generated">
            <a:extLst>
              <a:ext uri="{FF2B5EF4-FFF2-40B4-BE49-F238E27FC236}">
                <a16:creationId xmlns:a16="http://schemas.microsoft.com/office/drawing/2014/main" id="{011EF980-C7B4-D1DC-3BEF-1C9A673E4B44}"/>
              </a:ext>
            </a:extLst>
          </p:cNvPr>
          <p:cNvPicPr>
            <a:picLocks noChangeAspect="1"/>
          </p:cNvPicPr>
          <p:nvPr/>
        </p:nvPicPr>
        <p:blipFill>
          <a:blip r:embed="rId4"/>
          <a:stretch>
            <a:fillRect/>
          </a:stretch>
        </p:blipFill>
        <p:spPr>
          <a:xfrm>
            <a:off x="-549409" y="1309938"/>
            <a:ext cx="5192661" cy="5352119"/>
          </a:xfrm>
          <a:prstGeom prst="rect">
            <a:avLst/>
          </a:prstGeom>
        </p:spPr>
      </p:pic>
      <p:sp>
        <p:nvSpPr>
          <p:cNvPr id="23" name="Title 1">
            <a:extLst>
              <a:ext uri="{FF2B5EF4-FFF2-40B4-BE49-F238E27FC236}">
                <a16:creationId xmlns:a16="http://schemas.microsoft.com/office/drawing/2014/main" id="{9B3B9178-0339-6EA1-EFB6-F753ED659A6B}"/>
              </a:ext>
            </a:extLst>
          </p:cNvPr>
          <p:cNvSpPr txBox="1">
            <a:spLocks/>
          </p:cNvSpPr>
          <p:nvPr/>
        </p:nvSpPr>
        <p:spPr>
          <a:xfrm>
            <a:off x="4857009" y="760723"/>
            <a:ext cx="5023262"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b="1" kern="1200">
                <a:solidFill>
                  <a:schemeClr val="bg1"/>
                </a:solidFill>
                <a:latin typeface="+mj-lt"/>
                <a:ea typeface="+mj-ea"/>
                <a:cs typeface="+mj-cs"/>
              </a:defRPr>
            </a:lvl1pPr>
          </a:lstStyle>
          <a:p>
            <a:pPr algn="ctr"/>
            <a:r>
              <a:rPr lang="en-GB" sz="2800" dirty="0">
                <a:ea typeface="Roboto Slab" pitchFamily="2" charset="0"/>
                <a:cs typeface="Roboto Slab" pitchFamily="2" charset="0"/>
              </a:rPr>
              <a:t>Application Process</a:t>
            </a:r>
          </a:p>
          <a:p>
            <a:pPr algn="ctr"/>
            <a:r>
              <a:rPr lang="en-GB" sz="2800" dirty="0">
                <a:ea typeface="Roboto Slab" pitchFamily="2" charset="0"/>
                <a:cs typeface="Roboto Slab" pitchFamily="2" charset="0"/>
              </a:rPr>
              <a:t> </a:t>
            </a:r>
            <a:r>
              <a:rPr lang="en-GB" sz="2000" dirty="0">
                <a:ea typeface="Roboto Slab" pitchFamily="2" charset="0"/>
                <a:cs typeface="Roboto Slab" pitchFamily="2" charset="0"/>
              </a:rPr>
              <a:t>for Cranfield</a:t>
            </a:r>
          </a:p>
          <a:p>
            <a:endParaRPr lang="en-GB" sz="2000" dirty="0">
              <a:ea typeface="Roboto Slab" pitchFamily="2" charset="0"/>
              <a:cs typeface="Roboto Slab" pitchFamily="2" charset="0"/>
            </a:endParaRPr>
          </a:p>
          <a:p>
            <a:pPr algn="ctr"/>
            <a:r>
              <a:rPr lang="en-GB" sz="1200" dirty="0">
                <a:ea typeface="Roboto Slab" pitchFamily="2" charset="0"/>
                <a:cs typeface="Roboto Slab" pitchFamily="2" charset="0"/>
              </a:rPr>
              <a:t>(Check with your university what is the internal process!)</a:t>
            </a:r>
          </a:p>
        </p:txBody>
      </p:sp>
    </p:spTree>
    <p:extLst>
      <p:ext uri="{BB962C8B-B14F-4D97-AF65-F5344CB8AC3E}">
        <p14:creationId xmlns:p14="http://schemas.microsoft.com/office/powerpoint/2010/main" val="15203344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5EDFFB2D-29F8-919D-87FD-0B009CD7DAC5}"/>
              </a:ext>
            </a:extLst>
          </p:cNvPr>
          <p:cNvPicPr>
            <a:picLocks noGrp="1" noChangeAspect="1"/>
          </p:cNvPicPr>
          <p:nvPr>
            <p:ph type="pic" sz="quarter" idx="14"/>
          </p:nvPr>
        </p:nvPicPr>
        <p:blipFill>
          <a:blip r:embed="rId3"/>
          <a:srcRect/>
          <a:stretch>
            <a:fillRect/>
          </a:stretch>
        </p:blipFill>
        <p:spPr/>
      </p:pic>
      <p:sp>
        <p:nvSpPr>
          <p:cNvPr id="2" name="TextBox 4">
            <a:extLst>
              <a:ext uri="{FF2B5EF4-FFF2-40B4-BE49-F238E27FC236}">
                <a16:creationId xmlns:a16="http://schemas.microsoft.com/office/drawing/2014/main" id="{225D0417-84E7-DE0E-07FE-FB1CA5D67CE2}"/>
              </a:ext>
            </a:extLst>
          </p:cNvPr>
          <p:cNvSpPr txBox="1"/>
          <p:nvPr/>
        </p:nvSpPr>
        <p:spPr>
          <a:xfrm>
            <a:off x="284051" y="1088079"/>
            <a:ext cx="6371930" cy="590931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dirty="0">
                <a:ea typeface="Roboto Slab" pitchFamily="2" charset="0"/>
                <a:cs typeface="Roboto Slab" pitchFamily="2" charset="0"/>
              </a:rPr>
              <a:t>If you don’t hold a British passport you will need to apply for a student visa, to apply for a student visa you need the following:</a:t>
            </a:r>
          </a:p>
          <a:p>
            <a:pPr algn="l"/>
            <a:endParaRPr lang="en-GB" dirty="0">
              <a:ea typeface="Roboto Slab" pitchFamily="2" charset="0"/>
              <a:cs typeface="Roboto Slab" pitchFamily="2" charset="0"/>
            </a:endParaRPr>
          </a:p>
          <a:p>
            <a:pPr marL="285750" indent="-285750">
              <a:buFont typeface="Arial" panose="020B0604020202020204" pitchFamily="34" charset="0"/>
              <a:buChar char="•"/>
            </a:pPr>
            <a:r>
              <a:rPr lang="en-GB" dirty="0">
                <a:ea typeface="Roboto Slab" pitchFamily="2" charset="0"/>
                <a:cs typeface="Roboto Slab" pitchFamily="2" charset="0"/>
              </a:rPr>
              <a:t>Please ensure your passport is valid for at least 6 months.</a:t>
            </a:r>
          </a:p>
          <a:p>
            <a:pPr algn="l"/>
            <a:endParaRPr lang="en-GB" dirty="0">
              <a:ea typeface="Roboto Slab" pitchFamily="2" charset="0"/>
              <a:cs typeface="Roboto Slab" pitchFamily="2" charset="0"/>
            </a:endParaRPr>
          </a:p>
          <a:p>
            <a:pPr marL="285750" indent="-285750" algn="l">
              <a:buFont typeface="Arial" panose="020B0604020202020204" pitchFamily="34" charset="0"/>
              <a:buChar char="•"/>
            </a:pPr>
            <a:r>
              <a:rPr lang="en-GB" dirty="0">
                <a:ea typeface="Roboto Slab" pitchFamily="2" charset="0"/>
                <a:cs typeface="Roboto Slab" pitchFamily="2" charset="0"/>
              </a:rPr>
              <a:t> Meet all the conditions in your offer letter in order to get to the unconditional offer stage.</a:t>
            </a:r>
          </a:p>
          <a:p>
            <a:pPr algn="l"/>
            <a:endParaRPr lang="en-GB" dirty="0">
              <a:ea typeface="Roboto Slab" pitchFamily="2" charset="0"/>
              <a:cs typeface="Roboto Slab" pitchFamily="2" charset="0"/>
            </a:endParaRPr>
          </a:p>
          <a:p>
            <a:pPr marL="285750" indent="-285750" algn="l">
              <a:buFont typeface="Arial" panose="020B0604020202020204" pitchFamily="34" charset="0"/>
              <a:buChar char="•"/>
            </a:pPr>
            <a:r>
              <a:rPr lang="en-GB" dirty="0">
                <a:ea typeface="Roboto Slab" pitchFamily="2" charset="0"/>
                <a:cs typeface="Roboto Slab" pitchFamily="2" charset="0"/>
              </a:rPr>
              <a:t>You can start your visa application 6 months before the start of your course, if all the conditions of your offer are met.</a:t>
            </a:r>
          </a:p>
          <a:p>
            <a:pPr algn="l"/>
            <a:endParaRPr lang="en-GB" dirty="0">
              <a:ea typeface="Roboto Slab" pitchFamily="2" charset="0"/>
              <a:cs typeface="Roboto Slab" pitchFamily="2" charset="0"/>
            </a:endParaRPr>
          </a:p>
          <a:p>
            <a:pPr algn="l"/>
            <a:r>
              <a:rPr lang="en-GB" dirty="0">
                <a:ea typeface="Roboto Slab" pitchFamily="2" charset="0"/>
                <a:cs typeface="Roboto Slab" pitchFamily="2" charset="0"/>
              </a:rPr>
              <a:t>Costs:</a:t>
            </a:r>
            <a:br>
              <a:rPr lang="en-GB" dirty="0">
                <a:ea typeface="Roboto Slab" pitchFamily="2" charset="0"/>
                <a:cs typeface="Roboto Slab" pitchFamily="2" charset="0"/>
              </a:rPr>
            </a:br>
            <a:endParaRPr lang="en-GB" dirty="0">
              <a:ea typeface="Roboto Slab" pitchFamily="2" charset="0"/>
              <a:cs typeface="Roboto Slab" pitchFamily="2" charset="0"/>
            </a:endParaRPr>
          </a:p>
          <a:p>
            <a:pPr marL="285750" indent="-285750" algn="l">
              <a:buFont typeface="Arial" panose="020B0604020202020204" pitchFamily="34" charset="0"/>
              <a:buChar char="•"/>
            </a:pPr>
            <a:r>
              <a:rPr lang="en-GB" dirty="0">
                <a:ea typeface="Roboto Slab" pitchFamily="2" charset="0"/>
                <a:cs typeface="Roboto Slab" pitchFamily="2" charset="0"/>
              </a:rPr>
              <a:t>£524 application fee</a:t>
            </a:r>
          </a:p>
          <a:p>
            <a:pPr marL="285750" indent="-285750" algn="l">
              <a:buFont typeface="Arial" panose="020B0604020202020204" pitchFamily="34" charset="0"/>
              <a:buChar char="•"/>
            </a:pPr>
            <a:r>
              <a:rPr lang="en-GB" dirty="0">
                <a:ea typeface="Roboto Slab" pitchFamily="2" charset="0"/>
                <a:cs typeface="Roboto Slab" pitchFamily="2" charset="0"/>
              </a:rPr>
              <a:t>~£1450 per year - NHS (healthcare) surcharge </a:t>
            </a:r>
          </a:p>
          <a:p>
            <a:pPr algn="l"/>
            <a:endParaRPr lang="en-GB" dirty="0">
              <a:ea typeface="Roboto Slab" pitchFamily="2" charset="0"/>
              <a:cs typeface="Roboto Slab" pitchFamily="2" charset="0"/>
            </a:endParaRPr>
          </a:p>
          <a:p>
            <a:pPr algn="l"/>
            <a:r>
              <a:rPr lang="nn-NO" dirty="0">
                <a:hlinkClick r:id="rId4"/>
              </a:rPr>
              <a:t>Student visa : Overview - GOV.UK</a:t>
            </a:r>
            <a:endParaRPr lang="en-GB" dirty="0">
              <a:ea typeface="Roboto Slab" pitchFamily="2" charset="0"/>
              <a:cs typeface="Roboto Slab" pitchFamily="2" charset="0"/>
            </a:endParaRPr>
          </a:p>
          <a:p>
            <a:pPr marL="342900" indent="-342900">
              <a:buFontTx/>
              <a:buChar char="-"/>
            </a:pPr>
            <a:endParaRPr lang="en-GB" b="1" dirty="0">
              <a:latin typeface="Roboto Slab" pitchFamily="2" charset="0"/>
              <a:ea typeface="Roboto Slab" pitchFamily="2" charset="0"/>
              <a:cs typeface="Roboto Slab" pitchFamily="2" charset="0"/>
            </a:endParaRPr>
          </a:p>
          <a:p>
            <a:pPr marL="342900" indent="-342900" algn="l">
              <a:buFontTx/>
              <a:buChar char="-"/>
            </a:pPr>
            <a:endParaRPr lang="en-GB" b="1" dirty="0">
              <a:solidFill>
                <a:schemeClr val="bg1"/>
              </a:solidFill>
              <a:latin typeface="Roboto Slab" pitchFamily="2" charset="0"/>
              <a:ea typeface="Roboto Slab" pitchFamily="2" charset="0"/>
              <a:cs typeface="Roboto Slab" pitchFamily="2" charset="0"/>
            </a:endParaRPr>
          </a:p>
        </p:txBody>
      </p:sp>
      <p:sp>
        <p:nvSpPr>
          <p:cNvPr id="4" name="Title 1">
            <a:extLst>
              <a:ext uri="{FF2B5EF4-FFF2-40B4-BE49-F238E27FC236}">
                <a16:creationId xmlns:a16="http://schemas.microsoft.com/office/drawing/2014/main" id="{A6B1D71B-3BC0-85D6-C1A1-1CF83C4200FB}"/>
              </a:ext>
            </a:extLst>
          </p:cNvPr>
          <p:cNvSpPr>
            <a:spLocks noGrp="1" noChangeArrowheads="1"/>
          </p:cNvSpPr>
          <p:nvPr>
            <p:ph type="title"/>
          </p:nvPr>
        </p:nvSpPr>
        <p:spPr>
          <a:xfrm>
            <a:off x="-2395297" y="137610"/>
            <a:ext cx="7570076" cy="1326365"/>
          </a:xfrm>
        </p:spPr>
        <p:txBody>
          <a:bodyPr>
            <a:normAutofit/>
          </a:bodyPr>
          <a:lstStyle/>
          <a:p>
            <a:pPr algn="ctr"/>
            <a:r>
              <a:rPr lang="en-GB" altLang="en-US" sz="2800">
                <a:solidFill>
                  <a:schemeClr val="tx1"/>
                </a:solidFill>
                <a:latin typeface="Roboto Slab"/>
              </a:rPr>
              <a:t>Student visa </a:t>
            </a:r>
            <a:endParaRPr lang="en-GB" altLang="en-US" sz="2800">
              <a:solidFill>
                <a:schemeClr val="tx1"/>
              </a:solidFill>
            </a:endParaRPr>
          </a:p>
        </p:txBody>
      </p:sp>
      <p:pic>
        <p:nvPicPr>
          <p:cNvPr id="6" name="Picture 5" descr="UK Visa Application Process and Requirements - 6 Easy Steps to Apply for United  Kingdom Visa - Visa Reservation">
            <a:extLst>
              <a:ext uri="{FF2B5EF4-FFF2-40B4-BE49-F238E27FC236}">
                <a16:creationId xmlns:a16="http://schemas.microsoft.com/office/drawing/2014/main" id="{AFB5522F-98ED-A737-DB6B-7637E1C56CD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35447" y="1690692"/>
            <a:ext cx="3599231" cy="41486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13154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5EDFFB2D-29F8-919D-87FD-0B009CD7DAC5}"/>
              </a:ext>
            </a:extLst>
          </p:cNvPr>
          <p:cNvPicPr>
            <a:picLocks noGrp="1" noChangeAspect="1"/>
          </p:cNvPicPr>
          <p:nvPr>
            <p:ph type="pic" sz="quarter" idx="14"/>
          </p:nvPr>
        </p:nvPicPr>
        <p:blipFill>
          <a:blip r:embed="rId3"/>
          <a:srcRect/>
          <a:stretch>
            <a:fillRect/>
          </a:stretch>
        </p:blipFill>
        <p:spPr/>
      </p:pic>
      <p:sp>
        <p:nvSpPr>
          <p:cNvPr id="4" name="Title 1">
            <a:extLst>
              <a:ext uri="{FF2B5EF4-FFF2-40B4-BE49-F238E27FC236}">
                <a16:creationId xmlns:a16="http://schemas.microsoft.com/office/drawing/2014/main" id="{A6B1D71B-3BC0-85D6-C1A1-1CF83C4200FB}"/>
              </a:ext>
            </a:extLst>
          </p:cNvPr>
          <p:cNvSpPr>
            <a:spLocks noGrp="1" noChangeArrowheads="1"/>
          </p:cNvSpPr>
          <p:nvPr>
            <p:ph type="title"/>
          </p:nvPr>
        </p:nvSpPr>
        <p:spPr>
          <a:xfrm>
            <a:off x="-2264669" y="72054"/>
            <a:ext cx="7570076" cy="1325563"/>
          </a:xfrm>
        </p:spPr>
        <p:txBody>
          <a:bodyPr>
            <a:normAutofit/>
          </a:bodyPr>
          <a:lstStyle/>
          <a:p>
            <a:pPr algn="ctr"/>
            <a:r>
              <a:rPr lang="en-GB" altLang="en-US" sz="2800">
                <a:solidFill>
                  <a:schemeClr val="tx1"/>
                </a:solidFill>
                <a:latin typeface="Roboto Slab"/>
              </a:rPr>
              <a:t>Graduate visa </a:t>
            </a:r>
            <a:endParaRPr lang="en-GB" altLang="en-US" sz="2800">
              <a:solidFill>
                <a:schemeClr val="tx1"/>
              </a:solidFill>
            </a:endParaRPr>
          </a:p>
        </p:txBody>
      </p:sp>
      <p:pic>
        <p:nvPicPr>
          <p:cNvPr id="6" name="Picture 5" descr="UK Visa Application Process and Requirements - 6 Easy Steps to Apply for United  Kingdom Visa - Visa Reservation">
            <a:extLst>
              <a:ext uri="{FF2B5EF4-FFF2-40B4-BE49-F238E27FC236}">
                <a16:creationId xmlns:a16="http://schemas.microsoft.com/office/drawing/2014/main" id="{AFB5522F-98ED-A737-DB6B-7637E1C56CD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35447" y="1690692"/>
            <a:ext cx="3599231" cy="414865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25FF971A-3BC9-B9CC-9CB9-BFAEB67C4D93}"/>
              </a:ext>
            </a:extLst>
          </p:cNvPr>
          <p:cNvSpPr txBox="1"/>
          <p:nvPr/>
        </p:nvSpPr>
        <p:spPr>
          <a:xfrm>
            <a:off x="284051" y="1059435"/>
            <a:ext cx="6105524" cy="5632311"/>
          </a:xfrm>
          <a:prstGeom prst="rect">
            <a:avLst/>
          </a:prstGeom>
          <a:noFill/>
        </p:spPr>
        <p:txBody>
          <a:bodyPr wrap="square">
            <a:spAutoFit/>
          </a:bodyPr>
          <a:lstStyle/>
          <a:p>
            <a:pPr algn="l"/>
            <a:r>
              <a:rPr lang="en-GB" dirty="0">
                <a:ea typeface="Roboto Slab" pitchFamily="2" charset="0"/>
                <a:cs typeface="Roboto Slab" pitchFamily="2" charset="0"/>
              </a:rPr>
              <a:t>A Graduate visa gives you permission to stay in the UK for at least 18 months, after successfully completing a course in the UK (if applied </a:t>
            </a:r>
            <a:r>
              <a:rPr lang="en-GB">
                <a:ea typeface="Roboto Slab" pitchFamily="2" charset="0"/>
                <a:cs typeface="Roboto Slab" pitchFamily="2" charset="0"/>
              </a:rPr>
              <a:t>after January 1</a:t>
            </a:r>
            <a:r>
              <a:rPr lang="en-GB" baseline="30000">
                <a:ea typeface="Roboto Slab" pitchFamily="2" charset="0"/>
                <a:cs typeface="Roboto Slab" pitchFamily="2" charset="0"/>
              </a:rPr>
              <a:t>st</a:t>
            </a:r>
            <a:r>
              <a:rPr lang="en-GB">
                <a:ea typeface="Roboto Slab" pitchFamily="2" charset="0"/>
                <a:cs typeface="Roboto Slab" pitchFamily="2" charset="0"/>
              </a:rPr>
              <a:t>, 2027).</a:t>
            </a:r>
            <a:endParaRPr lang="en-GB" dirty="0">
              <a:ea typeface="Roboto Slab" pitchFamily="2" charset="0"/>
              <a:cs typeface="Roboto Slab" pitchFamily="2" charset="0"/>
            </a:endParaRPr>
          </a:p>
          <a:p>
            <a:pPr algn="l"/>
            <a:endParaRPr lang="en-GB" dirty="0">
              <a:ea typeface="Roboto Slab" pitchFamily="2" charset="0"/>
              <a:cs typeface="Roboto Slab" pitchFamily="2" charset="0"/>
            </a:endParaRPr>
          </a:p>
          <a:p>
            <a:pPr algn="l"/>
            <a:r>
              <a:rPr lang="en-GB" dirty="0">
                <a:ea typeface="Roboto Slab" pitchFamily="2" charset="0"/>
                <a:cs typeface="Roboto Slab" pitchFamily="2" charset="0"/>
              </a:rPr>
              <a:t>Criteria:</a:t>
            </a:r>
          </a:p>
          <a:p>
            <a:pPr algn="l"/>
            <a:endParaRPr lang="en-GB" dirty="0">
              <a:ea typeface="Roboto Slab" pitchFamily="2" charset="0"/>
              <a:cs typeface="Roboto Slab" pitchFamily="2" charset="0"/>
            </a:endParaRPr>
          </a:p>
          <a:p>
            <a:pPr marL="285750" indent="-285750" algn="l">
              <a:buFont typeface="Arial" panose="020B0604020202020204" pitchFamily="34" charset="0"/>
              <a:buChar char="•"/>
            </a:pPr>
            <a:r>
              <a:rPr lang="en-GB" dirty="0">
                <a:ea typeface="Roboto Slab" pitchFamily="2" charset="0"/>
                <a:cs typeface="Roboto Slab" pitchFamily="2" charset="0"/>
              </a:rPr>
              <a:t>Studied a UG or PG degree in UK on a Student Visa</a:t>
            </a:r>
          </a:p>
          <a:p>
            <a:pPr marL="285750" indent="-285750" algn="l">
              <a:buFont typeface="Arial" panose="020B0604020202020204" pitchFamily="34" charset="0"/>
              <a:buChar char="•"/>
            </a:pPr>
            <a:r>
              <a:rPr lang="en-GB" dirty="0">
                <a:ea typeface="Roboto Slab" pitchFamily="2" charset="0"/>
                <a:cs typeface="Roboto Slab" pitchFamily="2" charset="0"/>
              </a:rPr>
              <a:t>You have successfully completed the course</a:t>
            </a:r>
          </a:p>
          <a:p>
            <a:pPr marL="285750" indent="-285750" algn="l">
              <a:buFont typeface="Arial" panose="020B0604020202020204" pitchFamily="34" charset="0"/>
              <a:buChar char="•"/>
            </a:pPr>
            <a:r>
              <a:rPr lang="en-GB" dirty="0">
                <a:ea typeface="Roboto Slab" pitchFamily="2" charset="0"/>
                <a:cs typeface="Roboto Slab" pitchFamily="2" charset="0"/>
              </a:rPr>
              <a:t>You must be in the UK when you apply &amp; apply before your student visa expires</a:t>
            </a:r>
          </a:p>
          <a:p>
            <a:pPr algn="l"/>
            <a:endParaRPr lang="en-GB" dirty="0">
              <a:ea typeface="Roboto Slab" pitchFamily="2" charset="0"/>
              <a:cs typeface="Roboto Slab" pitchFamily="2" charset="0"/>
            </a:endParaRPr>
          </a:p>
          <a:p>
            <a:pPr algn="l"/>
            <a:r>
              <a:rPr lang="en-GB" dirty="0">
                <a:ea typeface="Roboto Slab" pitchFamily="2" charset="0"/>
                <a:cs typeface="Roboto Slab" pitchFamily="2" charset="0"/>
              </a:rPr>
              <a:t>Costs:</a:t>
            </a:r>
            <a:br>
              <a:rPr lang="en-GB" dirty="0">
                <a:ea typeface="Roboto Slab" pitchFamily="2" charset="0"/>
                <a:cs typeface="Roboto Slab" pitchFamily="2" charset="0"/>
              </a:rPr>
            </a:br>
            <a:endParaRPr lang="en-GB" dirty="0">
              <a:ea typeface="Roboto Slab" pitchFamily="2" charset="0"/>
              <a:cs typeface="Roboto Slab" pitchFamily="2" charset="0"/>
            </a:endParaRPr>
          </a:p>
          <a:p>
            <a:pPr marL="285750" indent="-285750" algn="l">
              <a:buFont typeface="Arial" panose="020B0604020202020204" pitchFamily="34" charset="0"/>
              <a:buChar char="•"/>
            </a:pPr>
            <a:r>
              <a:rPr lang="en-GB" dirty="0">
                <a:ea typeface="Roboto Slab" pitchFamily="2" charset="0"/>
                <a:cs typeface="Roboto Slab" pitchFamily="2" charset="0"/>
              </a:rPr>
              <a:t>£880 application fee</a:t>
            </a:r>
          </a:p>
          <a:p>
            <a:pPr marL="285750" indent="-285750" algn="l">
              <a:buFont typeface="Arial" panose="020B0604020202020204" pitchFamily="34" charset="0"/>
              <a:buChar char="•"/>
            </a:pPr>
            <a:r>
              <a:rPr lang="en-GB" dirty="0">
                <a:ea typeface="Roboto Slab" pitchFamily="2" charset="0"/>
                <a:cs typeface="Roboto Slab" pitchFamily="2" charset="0"/>
              </a:rPr>
              <a:t>£1,035 per year - NHS (healthcare) surcharge</a:t>
            </a:r>
          </a:p>
          <a:p>
            <a:pPr marL="342900" indent="-342900" algn="l">
              <a:buFontTx/>
              <a:buChar char="-"/>
            </a:pPr>
            <a:endParaRPr lang="en-GB" dirty="0">
              <a:ea typeface="Roboto Slab" pitchFamily="2" charset="0"/>
              <a:cs typeface="Roboto Slab" pitchFamily="2" charset="0"/>
            </a:endParaRPr>
          </a:p>
          <a:p>
            <a:pPr marL="285750" indent="-285750" algn="l">
              <a:buFont typeface="Arial" panose="020B0604020202020204" pitchFamily="34" charset="0"/>
              <a:buChar char="•"/>
            </a:pPr>
            <a:r>
              <a:rPr lang="en-GB" dirty="0">
                <a:ea typeface="Roboto Slab" pitchFamily="2" charset="0"/>
                <a:cs typeface="Roboto Slab" pitchFamily="2" charset="0"/>
              </a:rPr>
              <a:t>Graduate visas cannot be extended, can switch to another visa type</a:t>
            </a:r>
          </a:p>
          <a:p>
            <a:pPr algn="l"/>
            <a:endParaRPr lang="en-GB" dirty="0">
              <a:ea typeface="Roboto Slab" pitchFamily="2" charset="0"/>
              <a:cs typeface="Roboto Slab" pitchFamily="2" charset="0"/>
            </a:endParaRPr>
          </a:p>
          <a:p>
            <a:pPr algn="l"/>
            <a:r>
              <a:rPr lang="en-GB" dirty="0">
                <a:ea typeface="Roboto Slab" pitchFamily="2" charset="0"/>
                <a:cs typeface="Roboto Slab" pitchFamily="2" charset="0"/>
                <a:hlinkClick r:id="rId5">
                  <a:extLst>
                    <a:ext uri="{A12FA001-AC4F-418D-AE19-62706E023703}">
                      <ahyp:hlinkClr xmlns:ahyp="http://schemas.microsoft.com/office/drawing/2018/hyperlinkcolor" val="tx"/>
                    </a:ext>
                  </a:extLst>
                </a:hlinkClick>
              </a:rPr>
              <a:t>https://www.gov.uk/graduate-visa</a:t>
            </a:r>
            <a:endParaRPr lang="en-GB" dirty="0">
              <a:ea typeface="Roboto Slab" pitchFamily="2" charset="0"/>
              <a:cs typeface="Roboto Slab" pitchFamily="2" charset="0"/>
            </a:endParaRPr>
          </a:p>
        </p:txBody>
      </p:sp>
    </p:spTree>
    <p:extLst>
      <p:ext uri="{BB962C8B-B14F-4D97-AF65-F5344CB8AC3E}">
        <p14:creationId xmlns:p14="http://schemas.microsoft.com/office/powerpoint/2010/main" val="17346448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D690CFE-A92D-42AD-938C-ADCD82182FB4}"/>
              </a:ext>
            </a:extLst>
          </p:cNvPr>
          <p:cNvSpPr>
            <a:spLocks noGrp="1"/>
          </p:cNvSpPr>
          <p:nvPr>
            <p:ph type="title"/>
          </p:nvPr>
        </p:nvSpPr>
        <p:spPr>
          <a:xfrm>
            <a:off x="585077" y="2435229"/>
            <a:ext cx="5846379" cy="1325563"/>
          </a:xfrm>
        </p:spPr>
        <p:txBody>
          <a:bodyPr>
            <a:normAutofit/>
          </a:bodyPr>
          <a:lstStyle/>
          <a:p>
            <a:r>
              <a:rPr lang="en-GB" sz="4400">
                <a:latin typeface="Arial"/>
                <a:cs typeface="Arial"/>
              </a:rPr>
              <a:t>Campus life</a:t>
            </a:r>
          </a:p>
        </p:txBody>
      </p:sp>
    </p:spTree>
    <p:extLst>
      <p:ext uri="{BB962C8B-B14F-4D97-AF65-F5344CB8AC3E}">
        <p14:creationId xmlns:p14="http://schemas.microsoft.com/office/powerpoint/2010/main" val="24847666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35F8A4-349F-413F-A9C7-B011CF6C8FB0}"/>
              </a:ext>
            </a:extLst>
          </p:cNvPr>
          <p:cNvSpPr>
            <a:spLocks noGrp="1"/>
          </p:cNvSpPr>
          <p:nvPr>
            <p:ph type="title"/>
          </p:nvPr>
        </p:nvSpPr>
        <p:spPr>
          <a:xfrm>
            <a:off x="469637" y="213084"/>
            <a:ext cx="7249299" cy="1325563"/>
          </a:xfrm>
        </p:spPr>
        <p:txBody>
          <a:bodyPr>
            <a:normAutofit/>
          </a:bodyPr>
          <a:lstStyle/>
          <a:p>
            <a:r>
              <a:rPr lang="en-GB" sz="2800">
                <a:solidFill>
                  <a:srgbClr val="002060"/>
                </a:solidFill>
                <a:latin typeface="Arial"/>
                <a:cs typeface="Arial"/>
              </a:rPr>
              <a:t>Campus Life</a:t>
            </a:r>
            <a:endParaRPr lang="en-GB" sz="2800" b="1">
              <a:solidFill>
                <a:srgbClr val="002060"/>
              </a:solidFill>
              <a:latin typeface="Arial"/>
              <a:cs typeface="Arial"/>
            </a:endParaRPr>
          </a:p>
        </p:txBody>
      </p:sp>
      <p:sp>
        <p:nvSpPr>
          <p:cNvPr id="6" name="Text Placeholder 5">
            <a:extLst>
              <a:ext uri="{FF2B5EF4-FFF2-40B4-BE49-F238E27FC236}">
                <a16:creationId xmlns:a16="http://schemas.microsoft.com/office/drawing/2014/main" id="{FD43FFA8-DFEE-4C1D-B330-F9E9973A91B0}"/>
              </a:ext>
            </a:extLst>
          </p:cNvPr>
          <p:cNvSpPr>
            <a:spLocks noGrp="1"/>
          </p:cNvSpPr>
          <p:nvPr>
            <p:ph type="body" sz="quarter" idx="10"/>
          </p:nvPr>
        </p:nvSpPr>
        <p:spPr>
          <a:xfrm>
            <a:off x="455596" y="1133531"/>
            <a:ext cx="7249299" cy="806285"/>
          </a:xfrm>
        </p:spPr>
        <p:txBody>
          <a:bodyPr vert="horz" lIns="91440" tIns="45720" rIns="91440" bIns="45720" rtlCol="0" anchor="t">
            <a:normAutofit/>
          </a:bodyPr>
          <a:lstStyle/>
          <a:p>
            <a:r>
              <a:rPr lang="en-GB">
                <a:hlinkClick r:id="rId3">
                  <a:extLst>
                    <a:ext uri="{A12FA001-AC4F-418D-AE19-62706E023703}">
                      <ahyp:hlinkClr xmlns:ahyp="http://schemas.microsoft.com/office/drawing/2018/hyperlinkcolor" val="tx"/>
                    </a:ext>
                  </a:extLst>
                </a:hlinkClick>
              </a:rPr>
              <a:t>Cranfield accommodation</a:t>
            </a:r>
            <a:endParaRPr lang="en-GB">
              <a:cs typeface="Arial" panose="020B0604020202020204"/>
            </a:endParaRPr>
          </a:p>
        </p:txBody>
      </p:sp>
      <p:pic>
        <p:nvPicPr>
          <p:cNvPr id="9" name="Picture Placeholder 8" descr="A kitchen with a table and chairs&#10;&#10;Description automatically generated with low confidence">
            <a:extLst>
              <a:ext uri="{FF2B5EF4-FFF2-40B4-BE49-F238E27FC236}">
                <a16:creationId xmlns:a16="http://schemas.microsoft.com/office/drawing/2014/main" id="{F87CC9BA-8ADB-4A2F-A543-820355B6C69D}"/>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l="26484" r="26484"/>
          <a:stretch>
            <a:fillRect/>
          </a:stretch>
        </p:blipFill>
        <p:spPr/>
      </p:pic>
      <p:sp>
        <p:nvSpPr>
          <p:cNvPr id="5" name="Text Placeholder 5">
            <a:extLst>
              <a:ext uri="{FF2B5EF4-FFF2-40B4-BE49-F238E27FC236}">
                <a16:creationId xmlns:a16="http://schemas.microsoft.com/office/drawing/2014/main" id="{C6876637-6CB0-F758-67F4-AFC14D0A6B81}"/>
              </a:ext>
            </a:extLst>
          </p:cNvPr>
          <p:cNvSpPr txBox="1">
            <a:spLocks/>
          </p:cNvSpPr>
          <p:nvPr/>
        </p:nvSpPr>
        <p:spPr>
          <a:xfrm>
            <a:off x="466596" y="2645150"/>
            <a:ext cx="7236384" cy="418828"/>
          </a:xfrm>
          <a:prstGeom prst="rect">
            <a:avLst/>
          </a:prstGeom>
          <a:noFill/>
        </p:spPr>
        <p:txBody>
          <a:bodyPr vert="horz" lIns="91440" tIns="45720" rIns="91440" bIns="45720" rtlCol="0" anchor="t">
            <a:normAutofit/>
          </a:bodyPr>
          <a:lstStyle>
            <a:lvl1pPr marL="0" indent="0" algn="l" defTabSz="685800" rtl="0" eaLnBrk="1" latinLnBrk="0" hangingPunct="1">
              <a:lnSpc>
                <a:spcPct val="100000"/>
              </a:lnSpc>
              <a:spcBef>
                <a:spcPts val="750"/>
              </a:spcBef>
              <a:buFont typeface="Arial" panose="020B0604020202020204" pitchFamily="34" charset="0"/>
              <a:buNone/>
              <a:defRPr sz="2100" b="1" kern="1200">
                <a:solidFill>
                  <a:srgbClr val="811F42"/>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a:hlinkClick r:id="rId5">
                  <a:extLst>
                    <a:ext uri="{A12FA001-AC4F-418D-AE19-62706E023703}">
                      <ahyp:hlinkClr xmlns:ahyp="http://schemas.microsoft.com/office/drawing/2018/hyperlinkcolor" val="tx"/>
                    </a:ext>
                  </a:extLst>
                </a:hlinkClick>
              </a:rPr>
              <a:t>Places to eat</a:t>
            </a:r>
            <a:endParaRPr lang="en-US"/>
          </a:p>
        </p:txBody>
      </p:sp>
      <p:sp>
        <p:nvSpPr>
          <p:cNvPr id="10" name="Text Placeholder 5">
            <a:extLst>
              <a:ext uri="{FF2B5EF4-FFF2-40B4-BE49-F238E27FC236}">
                <a16:creationId xmlns:a16="http://schemas.microsoft.com/office/drawing/2014/main" id="{9C254E61-C6A9-9C0E-F173-EC8059BF796F}"/>
              </a:ext>
            </a:extLst>
          </p:cNvPr>
          <p:cNvSpPr txBox="1">
            <a:spLocks/>
          </p:cNvSpPr>
          <p:nvPr/>
        </p:nvSpPr>
        <p:spPr>
          <a:xfrm>
            <a:off x="466595" y="3975421"/>
            <a:ext cx="7236384" cy="418828"/>
          </a:xfrm>
          <a:prstGeom prst="rect">
            <a:avLst/>
          </a:prstGeom>
          <a:noFill/>
        </p:spPr>
        <p:txBody>
          <a:bodyPr vert="horz" lIns="91440" tIns="45720" rIns="91440" bIns="45720" rtlCol="0" anchor="t">
            <a:normAutofit/>
          </a:bodyPr>
          <a:lstStyle>
            <a:lvl1pPr marL="0" indent="0" algn="l" defTabSz="685800" rtl="0" eaLnBrk="1" latinLnBrk="0" hangingPunct="1">
              <a:lnSpc>
                <a:spcPct val="100000"/>
              </a:lnSpc>
              <a:spcBef>
                <a:spcPts val="750"/>
              </a:spcBef>
              <a:buFont typeface="Arial" panose="020B0604020202020204" pitchFamily="34" charset="0"/>
              <a:buNone/>
              <a:defRPr sz="2100" b="1" kern="1200">
                <a:solidFill>
                  <a:srgbClr val="811F42"/>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a:hlinkClick r:id="rId6">
                  <a:extLst>
                    <a:ext uri="{A12FA001-AC4F-418D-AE19-62706E023703}">
                      <ahyp:hlinkClr xmlns:ahyp="http://schemas.microsoft.com/office/drawing/2018/hyperlinkcolor" val="tx"/>
                    </a:ext>
                  </a:extLst>
                </a:hlinkClick>
              </a:rPr>
              <a:t>Cranfield Students' Association</a:t>
            </a:r>
            <a:r>
              <a:rPr lang="en-US"/>
              <a:t> (CSA)</a:t>
            </a:r>
            <a:endParaRPr lang="en-US">
              <a:hlinkClick r:id="rId6">
                <a:extLst>
                  <a:ext uri="{A12FA001-AC4F-418D-AE19-62706E023703}">
                    <ahyp:hlinkClr xmlns:ahyp="http://schemas.microsoft.com/office/drawing/2018/hyperlinkcolor" val="tx"/>
                  </a:ext>
                </a:extLst>
              </a:hlinkClick>
            </a:endParaRPr>
          </a:p>
          <a:p>
            <a:endParaRPr lang="en-GB">
              <a:cs typeface="Arial"/>
            </a:endParaRPr>
          </a:p>
        </p:txBody>
      </p:sp>
      <p:sp>
        <p:nvSpPr>
          <p:cNvPr id="12" name="Text Placeholder 5">
            <a:extLst>
              <a:ext uri="{FF2B5EF4-FFF2-40B4-BE49-F238E27FC236}">
                <a16:creationId xmlns:a16="http://schemas.microsoft.com/office/drawing/2014/main" id="{C0402829-27E4-EA62-C9F3-056614E9D85F}"/>
              </a:ext>
            </a:extLst>
          </p:cNvPr>
          <p:cNvSpPr txBox="1">
            <a:spLocks/>
          </p:cNvSpPr>
          <p:nvPr/>
        </p:nvSpPr>
        <p:spPr>
          <a:xfrm>
            <a:off x="492425" y="5576911"/>
            <a:ext cx="7236384" cy="418828"/>
          </a:xfrm>
          <a:prstGeom prst="rect">
            <a:avLst/>
          </a:prstGeom>
          <a:noFill/>
        </p:spPr>
        <p:txBody>
          <a:bodyPr vert="horz" lIns="91440" tIns="45720" rIns="91440" bIns="45720" rtlCol="0" anchor="t">
            <a:normAutofit/>
          </a:bodyPr>
          <a:lstStyle>
            <a:lvl1pPr marL="0" indent="0" algn="l" defTabSz="685800" rtl="0" eaLnBrk="1" latinLnBrk="0" hangingPunct="1">
              <a:lnSpc>
                <a:spcPct val="100000"/>
              </a:lnSpc>
              <a:spcBef>
                <a:spcPts val="750"/>
              </a:spcBef>
              <a:buFont typeface="Arial" panose="020B0604020202020204" pitchFamily="34" charset="0"/>
              <a:buNone/>
              <a:defRPr sz="2100" b="1" kern="1200">
                <a:solidFill>
                  <a:srgbClr val="811F42"/>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a:hlinkClick r:id="rId7">
                  <a:extLst>
                    <a:ext uri="{A12FA001-AC4F-418D-AE19-62706E023703}">
                      <ahyp:hlinkClr xmlns:ahyp="http://schemas.microsoft.com/office/drawing/2018/hyperlinkcolor" val="tx"/>
                    </a:ext>
                  </a:extLst>
                </a:hlinkClick>
              </a:rPr>
              <a:t>Clubs and societies</a:t>
            </a:r>
            <a:endParaRPr lang="en-US">
              <a:cs typeface="Arial"/>
              <a:hlinkClick r:id="rId7">
                <a:extLst>
                  <a:ext uri="{A12FA001-AC4F-418D-AE19-62706E023703}">
                    <ahyp:hlinkClr xmlns:ahyp="http://schemas.microsoft.com/office/drawing/2018/hyperlinkcolor" val="tx"/>
                  </a:ext>
                </a:extLst>
              </a:hlinkClick>
            </a:endParaRPr>
          </a:p>
        </p:txBody>
      </p:sp>
      <p:sp>
        <p:nvSpPr>
          <p:cNvPr id="15" name="TextBox 14">
            <a:extLst>
              <a:ext uri="{FF2B5EF4-FFF2-40B4-BE49-F238E27FC236}">
                <a16:creationId xmlns:a16="http://schemas.microsoft.com/office/drawing/2014/main" id="{4E7BEF81-D057-A488-F5C0-9F6A715BD058}"/>
              </a:ext>
            </a:extLst>
          </p:cNvPr>
          <p:cNvSpPr txBox="1"/>
          <p:nvPr/>
        </p:nvSpPr>
        <p:spPr>
          <a:xfrm>
            <a:off x="497682" y="1545426"/>
            <a:ext cx="7255362" cy="1200329"/>
          </a:xfrm>
          <a:prstGeom prst="rect">
            <a:avLst/>
          </a:prstGeom>
          <a:noFill/>
        </p:spPr>
        <p:txBody>
          <a:bodyPr wrap="square" lIns="91440" tIns="45720" rIns="91440" bIns="45720" anchor="t">
            <a:spAutoFit/>
          </a:bodyPr>
          <a:lstStyle/>
          <a:p>
            <a:r>
              <a:rPr lang="en-GB">
                <a:solidFill>
                  <a:schemeClr val="tx1">
                    <a:lumMod val="85000"/>
                    <a:lumOff val="15000"/>
                  </a:schemeClr>
                </a:solidFill>
              </a:rPr>
              <a:t>At Cranfield there is a wide range of accommodation options: halls of residence, shared houses, apartments for couples, houses for families as well as off-campus accommodation in local towns and villages. </a:t>
            </a:r>
            <a:endParaRPr lang="en-GB">
              <a:solidFill>
                <a:schemeClr val="tx1">
                  <a:lumMod val="85000"/>
                  <a:lumOff val="15000"/>
                </a:schemeClr>
              </a:solidFill>
              <a:cs typeface="Arial" panose="020B0604020202020204"/>
            </a:endParaRPr>
          </a:p>
        </p:txBody>
      </p:sp>
      <p:sp>
        <p:nvSpPr>
          <p:cNvPr id="16" name="TextBox 15">
            <a:extLst>
              <a:ext uri="{FF2B5EF4-FFF2-40B4-BE49-F238E27FC236}">
                <a16:creationId xmlns:a16="http://schemas.microsoft.com/office/drawing/2014/main" id="{62E9C46E-5F06-A352-2F66-EE6E29BD719A}"/>
              </a:ext>
            </a:extLst>
          </p:cNvPr>
          <p:cNvSpPr txBox="1"/>
          <p:nvPr/>
        </p:nvSpPr>
        <p:spPr>
          <a:xfrm>
            <a:off x="484766" y="3059627"/>
            <a:ext cx="7255362" cy="923330"/>
          </a:xfrm>
          <a:prstGeom prst="rect">
            <a:avLst/>
          </a:prstGeom>
          <a:noFill/>
        </p:spPr>
        <p:txBody>
          <a:bodyPr wrap="square" lIns="91440" tIns="45720" rIns="91440" bIns="45720" anchor="t">
            <a:spAutoFit/>
          </a:bodyPr>
          <a:lstStyle/>
          <a:p>
            <a:r>
              <a:rPr lang="en-GB">
                <a:solidFill>
                  <a:schemeClr val="tx1">
                    <a:lumMod val="85000"/>
                    <a:lumOff val="15000"/>
                  </a:schemeClr>
                </a:solidFill>
              </a:rPr>
              <a:t>At Cranfield, you'll find many dining choices right here on campus which showcase our dedication to diverse, affordable and sustainable food options.</a:t>
            </a:r>
            <a:endParaRPr lang="en-GB">
              <a:solidFill>
                <a:schemeClr val="tx1">
                  <a:lumMod val="85000"/>
                  <a:lumOff val="15000"/>
                </a:schemeClr>
              </a:solidFill>
              <a:cs typeface="Arial" panose="020B0604020202020204"/>
            </a:endParaRPr>
          </a:p>
        </p:txBody>
      </p:sp>
      <p:sp>
        <p:nvSpPr>
          <p:cNvPr id="18" name="TextBox 17">
            <a:extLst>
              <a:ext uri="{FF2B5EF4-FFF2-40B4-BE49-F238E27FC236}">
                <a16:creationId xmlns:a16="http://schemas.microsoft.com/office/drawing/2014/main" id="{16D0E081-FCFE-B85C-7F6A-233E6D3A9ACE}"/>
              </a:ext>
            </a:extLst>
          </p:cNvPr>
          <p:cNvSpPr txBox="1"/>
          <p:nvPr/>
        </p:nvSpPr>
        <p:spPr>
          <a:xfrm>
            <a:off x="458935" y="4389897"/>
            <a:ext cx="7255362" cy="1200329"/>
          </a:xfrm>
          <a:prstGeom prst="rect">
            <a:avLst/>
          </a:prstGeom>
          <a:noFill/>
        </p:spPr>
        <p:txBody>
          <a:bodyPr wrap="square" lIns="91440" tIns="45720" rIns="91440" bIns="45720" anchor="t">
            <a:spAutoFit/>
          </a:bodyPr>
          <a:lstStyle/>
          <a:p>
            <a:r>
              <a:rPr lang="en-GB">
                <a:solidFill>
                  <a:schemeClr val="tx1">
                    <a:lumMod val="85000"/>
                    <a:lumOff val="15000"/>
                  </a:schemeClr>
                </a:solidFill>
              </a:rPr>
              <a:t>The CSA is run by a team of elected students and supported by a small team of staff. The aim of the CSA is to support and represent Cranfield University students, promote student welfare and organise social, cultural and sporting activities. </a:t>
            </a:r>
            <a:endParaRPr lang="en-GB">
              <a:solidFill>
                <a:schemeClr val="tx1">
                  <a:lumMod val="85000"/>
                  <a:lumOff val="15000"/>
                </a:schemeClr>
              </a:solidFill>
              <a:cs typeface="Arial" panose="020B0604020202020204"/>
            </a:endParaRPr>
          </a:p>
        </p:txBody>
      </p:sp>
      <p:sp>
        <p:nvSpPr>
          <p:cNvPr id="19" name="TextBox 18">
            <a:extLst>
              <a:ext uri="{FF2B5EF4-FFF2-40B4-BE49-F238E27FC236}">
                <a16:creationId xmlns:a16="http://schemas.microsoft.com/office/drawing/2014/main" id="{76B1A2A8-0AF5-A01A-0A6C-BD0EC6CAA38E}"/>
              </a:ext>
            </a:extLst>
          </p:cNvPr>
          <p:cNvSpPr txBox="1"/>
          <p:nvPr/>
        </p:nvSpPr>
        <p:spPr>
          <a:xfrm>
            <a:off x="484765" y="5991388"/>
            <a:ext cx="7255362" cy="646331"/>
          </a:xfrm>
          <a:prstGeom prst="rect">
            <a:avLst/>
          </a:prstGeom>
          <a:noFill/>
        </p:spPr>
        <p:txBody>
          <a:bodyPr wrap="square" lIns="91440" tIns="45720" rIns="91440" bIns="45720" anchor="t">
            <a:spAutoFit/>
          </a:bodyPr>
          <a:lstStyle/>
          <a:p>
            <a:r>
              <a:rPr lang="en-GB">
                <a:solidFill>
                  <a:schemeClr val="tx1">
                    <a:lumMod val="85000"/>
                    <a:lumOff val="15000"/>
                  </a:schemeClr>
                </a:solidFill>
              </a:rPr>
              <a:t>We have something for everyone, from sports to photography and music. </a:t>
            </a:r>
            <a:endParaRPr lang="en-GB">
              <a:solidFill>
                <a:schemeClr val="tx1">
                  <a:lumMod val="85000"/>
                  <a:lumOff val="15000"/>
                </a:schemeClr>
              </a:solidFill>
              <a:cs typeface="Arial" panose="020B0604020202020204"/>
            </a:endParaRPr>
          </a:p>
        </p:txBody>
      </p:sp>
    </p:spTree>
    <p:extLst>
      <p:ext uri="{BB962C8B-B14F-4D97-AF65-F5344CB8AC3E}">
        <p14:creationId xmlns:p14="http://schemas.microsoft.com/office/powerpoint/2010/main" val="4806079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A picture containing sport, athletic game, person, court&#10;&#10;Description automatically generated">
            <a:extLst>
              <a:ext uri="{FF2B5EF4-FFF2-40B4-BE49-F238E27FC236}">
                <a16:creationId xmlns:a16="http://schemas.microsoft.com/office/drawing/2014/main" id="{6A7A0A33-C85F-4382-9DC1-B592462B1396}"/>
              </a:ext>
            </a:extLst>
          </p:cNvPr>
          <p:cNvPicPr>
            <a:picLocks noGrp="1" noChangeAspect="1"/>
          </p:cNvPicPr>
          <p:nvPr>
            <p:ph sz="quarter" idx="18"/>
          </p:nvPr>
        </p:nvPicPr>
        <p:blipFill rotWithShape="1">
          <a:blip r:embed="rId3"/>
          <a:srcRect l="9734" r="14475" b="419"/>
          <a:stretch/>
        </p:blipFill>
        <p:spPr>
          <a:xfrm>
            <a:off x="5232400" y="0"/>
            <a:ext cx="6959600" cy="6858000"/>
          </a:xfrm>
        </p:spPr>
      </p:pic>
      <p:sp>
        <p:nvSpPr>
          <p:cNvPr id="6" name="Text Placeholder 5">
            <a:extLst>
              <a:ext uri="{FF2B5EF4-FFF2-40B4-BE49-F238E27FC236}">
                <a16:creationId xmlns:a16="http://schemas.microsoft.com/office/drawing/2014/main" id="{1C323C49-D8A3-4A15-B6DD-26C4DEFA89E2}"/>
              </a:ext>
            </a:extLst>
          </p:cNvPr>
          <p:cNvSpPr>
            <a:spLocks noGrp="1"/>
          </p:cNvSpPr>
          <p:nvPr>
            <p:ph type="body" sz="quarter" idx="14"/>
          </p:nvPr>
        </p:nvSpPr>
        <p:spPr>
          <a:xfrm>
            <a:off x="407368" y="1677988"/>
            <a:ext cx="4440493" cy="4662635"/>
          </a:xfrm>
        </p:spPr>
        <p:txBody>
          <a:bodyPr>
            <a:normAutofit lnSpcReduction="10000"/>
          </a:bodyPr>
          <a:lstStyle/>
          <a:p>
            <a:r>
              <a:rPr lang="en-GB" sz="2000">
                <a:latin typeface="Roboto Slab"/>
              </a:rPr>
              <a:t>Cranfield offers a wide range of clubs and societies. We have something for everyone, from sports to photography and music. </a:t>
            </a:r>
          </a:p>
          <a:p>
            <a:endParaRPr lang="en-GB" sz="2000">
              <a:latin typeface="Roboto Slab"/>
            </a:endParaRPr>
          </a:p>
          <a:p>
            <a:r>
              <a:rPr lang="en-GB" sz="2000">
                <a:latin typeface="Roboto Slab"/>
              </a:rPr>
              <a:t>If a club doesn’t already exist, students can start their own club or society. </a:t>
            </a:r>
          </a:p>
          <a:p>
            <a:endParaRPr lang="en-GB" sz="2000">
              <a:latin typeface="Roboto Slab"/>
            </a:endParaRPr>
          </a:p>
          <a:p>
            <a:r>
              <a:rPr lang="en-GB" sz="2000">
                <a:latin typeface="Roboto Slab"/>
              </a:rPr>
              <a:t>For a full list of current societies and for more information about the CSA, please visit the </a:t>
            </a:r>
            <a:r>
              <a:rPr lang="en-GB" sz="2000">
                <a:latin typeface="Roboto Slab"/>
                <a:hlinkClick r:id="rId4">
                  <a:extLst>
                    <a:ext uri="{A12FA001-AC4F-418D-AE19-62706E023703}">
                      <ahyp:hlinkClr xmlns:ahyp="http://schemas.microsoft.com/office/drawing/2018/hyperlinkcolor" val="tx"/>
                    </a:ext>
                  </a:extLst>
                </a:hlinkClick>
              </a:rPr>
              <a:t>CSA website.</a:t>
            </a:r>
            <a:endParaRPr lang="en-GB" sz="2000">
              <a:latin typeface="Roboto Slab"/>
            </a:endParaRPr>
          </a:p>
        </p:txBody>
      </p:sp>
      <p:sp>
        <p:nvSpPr>
          <p:cNvPr id="2" name="Title 1">
            <a:extLst>
              <a:ext uri="{FF2B5EF4-FFF2-40B4-BE49-F238E27FC236}">
                <a16:creationId xmlns:a16="http://schemas.microsoft.com/office/drawing/2014/main" id="{DE35F8A4-349F-413F-A9C7-B011CF6C8FB0}"/>
              </a:ext>
            </a:extLst>
          </p:cNvPr>
          <p:cNvSpPr>
            <a:spLocks noGrp="1"/>
          </p:cNvSpPr>
          <p:nvPr>
            <p:ph type="title" idx="4294967295"/>
          </p:nvPr>
        </p:nvSpPr>
        <p:spPr>
          <a:xfrm>
            <a:off x="407368" y="136525"/>
            <a:ext cx="3732832" cy="1325563"/>
          </a:xfrm>
        </p:spPr>
        <p:txBody>
          <a:bodyPr>
            <a:normAutofit/>
          </a:bodyPr>
          <a:lstStyle/>
          <a:p>
            <a:r>
              <a:rPr lang="en-GB" sz="2800" b="1">
                <a:solidFill>
                  <a:schemeClr val="bg1"/>
                </a:solidFill>
                <a:latin typeface="Roboto Slab"/>
              </a:rPr>
              <a:t>Clubs and societies at Cranfield. </a:t>
            </a:r>
          </a:p>
        </p:txBody>
      </p:sp>
    </p:spTree>
    <p:extLst>
      <p:ext uri="{BB962C8B-B14F-4D97-AF65-F5344CB8AC3E}">
        <p14:creationId xmlns:p14="http://schemas.microsoft.com/office/powerpoint/2010/main" val="36584218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title" idx="4294967295"/>
          </p:nvPr>
        </p:nvSpPr>
        <p:spPr>
          <a:xfrm>
            <a:off x="381838" y="682171"/>
            <a:ext cx="4592097" cy="442912"/>
          </a:xfrm>
          <a:prstGeom prst="rect">
            <a:avLst/>
          </a:prstGeom>
        </p:spPr>
        <p:txBody>
          <a:bodyPr vert="horz" wrap="square" lIns="0" tIns="12065" rIns="0" bIns="0" rtlCol="0" anchor="ctr">
            <a:spAutoFit/>
          </a:bodyPr>
          <a:lstStyle/>
          <a:p>
            <a:pPr marL="12700">
              <a:lnSpc>
                <a:spcPct val="100000"/>
              </a:lnSpc>
              <a:spcBef>
                <a:spcPts val="95"/>
              </a:spcBef>
            </a:pPr>
            <a:r>
              <a:rPr lang="en-GB" sz="2800" b="1">
                <a:solidFill>
                  <a:schemeClr val="bg1"/>
                </a:solidFill>
                <a:latin typeface="Roboto Slab"/>
              </a:rPr>
              <a:t>Campus life - Cranfield</a:t>
            </a:r>
          </a:p>
        </p:txBody>
      </p:sp>
      <p:sp>
        <p:nvSpPr>
          <p:cNvPr id="13" name="TextBox 12">
            <a:extLst>
              <a:ext uri="{FF2B5EF4-FFF2-40B4-BE49-F238E27FC236}">
                <a16:creationId xmlns:a16="http://schemas.microsoft.com/office/drawing/2014/main" id="{71FBE894-F29B-4493-B053-E408F55F011A}"/>
              </a:ext>
            </a:extLst>
          </p:cNvPr>
          <p:cNvSpPr txBox="1"/>
          <p:nvPr/>
        </p:nvSpPr>
        <p:spPr>
          <a:xfrm>
            <a:off x="381838" y="1375120"/>
            <a:ext cx="4471516" cy="5355312"/>
          </a:xfrm>
          <a:prstGeom prst="rect">
            <a:avLst/>
          </a:prstGeom>
          <a:noFill/>
        </p:spPr>
        <p:txBody>
          <a:bodyPr wrap="square" rtlCol="0">
            <a:spAutoFit/>
          </a:bodyPr>
          <a:lstStyle/>
          <a:p>
            <a:r>
              <a:rPr lang="en-GB" dirty="0">
                <a:solidFill>
                  <a:schemeClr val="bg1"/>
                </a:solidFill>
                <a:latin typeface="Arial" panose="020B0604020202020204" pitchFamily="34" charset="0"/>
                <a:cs typeface="Arial" panose="020B0604020202020204" pitchFamily="34" charset="0"/>
              </a:rPr>
              <a:t>Cranfield Campus is set in extensive grounds with:</a:t>
            </a:r>
          </a:p>
          <a:p>
            <a:endParaRPr lang="en-GB" dirty="0">
              <a:solidFill>
                <a:schemeClr val="bg1"/>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dirty="0">
                <a:solidFill>
                  <a:schemeClr val="bg1"/>
                </a:solidFill>
                <a:latin typeface="Arial" panose="020B0604020202020204" pitchFamily="34" charset="0"/>
                <a:cs typeface="Arial" panose="020B0604020202020204" pitchFamily="34" charset="0"/>
              </a:rPr>
              <a:t>Two hotels with full accommodation and conference facilities.</a:t>
            </a:r>
          </a:p>
          <a:p>
            <a:pPr marL="285750" indent="-285750">
              <a:buFont typeface="Arial" panose="020B0604020202020204" pitchFamily="34" charset="0"/>
              <a:buChar char="•"/>
            </a:pPr>
            <a:r>
              <a:rPr lang="en-GB" dirty="0">
                <a:solidFill>
                  <a:schemeClr val="bg1"/>
                </a:solidFill>
                <a:latin typeface="Arial" panose="020B0604020202020204" pitchFamily="34" charset="0"/>
                <a:cs typeface="Arial" panose="020B0604020202020204" pitchFamily="34" charset="0"/>
              </a:rPr>
              <a:t>Bars and cafes, a cash machine and a supermarket with a post office.</a:t>
            </a:r>
          </a:p>
          <a:p>
            <a:pPr marL="285750" indent="-285750">
              <a:buFont typeface="Arial" panose="020B0604020202020204" pitchFamily="34" charset="0"/>
              <a:buChar char="•"/>
            </a:pPr>
            <a:r>
              <a:rPr lang="en-GB" dirty="0">
                <a:solidFill>
                  <a:schemeClr val="bg1"/>
                </a:solidFill>
                <a:latin typeface="Arial" panose="020B0604020202020204" pitchFamily="34" charset="0"/>
                <a:cs typeface="Arial" panose="020B0604020202020204" pitchFamily="34" charset="0"/>
              </a:rPr>
              <a:t>Sports facilities with a fitness centre, outdoor sports pitches, tennis, badminton and squash courts.</a:t>
            </a:r>
          </a:p>
          <a:p>
            <a:pPr marL="285750" indent="-285750">
              <a:buFont typeface="Arial" panose="020B0604020202020204" pitchFamily="34" charset="0"/>
              <a:buChar char="•"/>
            </a:pPr>
            <a:r>
              <a:rPr lang="en-GB" dirty="0">
                <a:solidFill>
                  <a:schemeClr val="bg1"/>
                </a:solidFill>
                <a:latin typeface="Arial" panose="020B0604020202020204" pitchFamily="34" charset="0"/>
                <a:cs typeface="Arial" panose="020B0604020202020204" pitchFamily="34" charset="0"/>
              </a:rPr>
              <a:t>A chapel and mosque on site, with rooms available on request for multi faith purposes. </a:t>
            </a:r>
          </a:p>
          <a:p>
            <a:pPr marL="285750" indent="-285750">
              <a:buFont typeface="Arial" panose="020B0604020202020204" pitchFamily="34" charset="0"/>
              <a:buChar char="•"/>
            </a:pPr>
            <a:r>
              <a:rPr lang="en-GB" dirty="0">
                <a:solidFill>
                  <a:schemeClr val="bg1"/>
                </a:solidFill>
                <a:latin typeface="Arial" panose="020B0604020202020204" pitchFamily="34" charset="0"/>
                <a:cs typeface="Arial" panose="020B0604020202020204" pitchFamily="34" charset="0"/>
              </a:rPr>
              <a:t>An on-campus nursery school and a pre-school, both rated as outstanding by Ofsted.</a:t>
            </a:r>
          </a:p>
          <a:p>
            <a:pPr marL="285750" indent="-285750">
              <a:buFont typeface="Arial" panose="020B0604020202020204" pitchFamily="34" charset="0"/>
              <a:buChar char="•"/>
            </a:pPr>
            <a:r>
              <a:rPr lang="en-GB" dirty="0">
                <a:solidFill>
                  <a:schemeClr val="bg1"/>
                </a:solidFill>
                <a:latin typeface="Arial" panose="020B0604020202020204" pitchFamily="34" charset="0"/>
                <a:cs typeface="Arial" panose="020B0604020202020204" pitchFamily="34" charset="0"/>
              </a:rPr>
              <a:t>An adjoining technology park, housing dozens of entrepreneurial businesses. </a:t>
            </a:r>
          </a:p>
          <a:p>
            <a:r>
              <a:rPr lang="en-GB" dirty="0">
                <a:solidFill>
                  <a:schemeClr val="bg1"/>
                </a:solidFill>
                <a:latin typeface="Roboto Slab"/>
              </a:rPr>
              <a:t>                                                           </a:t>
            </a:r>
          </a:p>
        </p:txBody>
      </p:sp>
      <p:pic>
        <p:nvPicPr>
          <p:cNvPr id="18" name="Content Placeholder 17" descr="A group of people sitting at a table with drinks&#10;&#10;Description automatically generated with medium confidence">
            <a:extLst>
              <a:ext uri="{FF2B5EF4-FFF2-40B4-BE49-F238E27FC236}">
                <a16:creationId xmlns:a16="http://schemas.microsoft.com/office/drawing/2014/main" id="{A3DFA54B-691B-4C3C-9664-71BC41B46A53}"/>
              </a:ext>
            </a:extLst>
          </p:cNvPr>
          <p:cNvPicPr>
            <a:picLocks noGrp="1" noChangeAspect="1"/>
          </p:cNvPicPr>
          <p:nvPr>
            <p:ph sz="quarter" idx="18"/>
          </p:nvPr>
        </p:nvPicPr>
        <p:blipFill rotWithShape="1">
          <a:blip r:embed="rId3" cstate="screen">
            <a:extLst>
              <a:ext uri="{28A0092B-C50C-407E-A947-70E740481C1C}">
                <a14:useLocalDpi xmlns:a14="http://schemas.microsoft.com/office/drawing/2010/main"/>
              </a:ext>
            </a:extLst>
          </a:blip>
          <a:srcRect l="13694" t="2" r="18584"/>
          <a:stretch/>
        </p:blipFill>
        <p:spPr>
          <a:xfrm>
            <a:off x="5232400" y="0"/>
            <a:ext cx="6959600" cy="6857999"/>
          </a:xfrm>
        </p:spPr>
      </p:pic>
    </p:spTree>
    <p:extLst>
      <p:ext uri="{BB962C8B-B14F-4D97-AF65-F5344CB8AC3E}">
        <p14:creationId xmlns:p14="http://schemas.microsoft.com/office/powerpoint/2010/main" val="3672824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7CA8B363-6B4F-434B-985E-9D47F2031368}"/>
              </a:ext>
            </a:extLst>
          </p:cNvPr>
          <p:cNvSpPr>
            <a:spLocks noGrp="1"/>
          </p:cNvSpPr>
          <p:nvPr>
            <p:ph sz="quarter" idx="10"/>
          </p:nvPr>
        </p:nvSpPr>
        <p:spPr>
          <a:xfrm>
            <a:off x="505744" y="4494881"/>
            <a:ext cx="8679461" cy="1879915"/>
          </a:xfrm>
        </p:spPr>
        <p:txBody>
          <a:bodyPr tIns="216000" anchor="t" anchorCtr="0">
            <a:normAutofit/>
          </a:bodyPr>
          <a:lstStyle/>
          <a:p>
            <a:r>
              <a:rPr lang="en-GB" b="1" i="0">
                <a:solidFill>
                  <a:srgbClr val="FFFFFF"/>
                </a:solidFill>
                <a:effectLst/>
                <a:latin typeface="Arial"/>
                <a:cs typeface="Arial"/>
              </a:rPr>
              <a:t>“We like the diversity of the student population and because Cranfield caters uniquely for postgraduate students, it means we get people with the experience that we are looking for.”</a:t>
            </a:r>
          </a:p>
        </p:txBody>
      </p:sp>
      <p:sp>
        <p:nvSpPr>
          <p:cNvPr id="4" name="Text Placeholder 3">
            <a:extLst>
              <a:ext uri="{FF2B5EF4-FFF2-40B4-BE49-F238E27FC236}">
                <a16:creationId xmlns:a16="http://schemas.microsoft.com/office/drawing/2014/main" id="{4EFFEFB6-EA55-4871-9E96-ACEF267B2221}"/>
              </a:ext>
            </a:extLst>
          </p:cNvPr>
          <p:cNvSpPr>
            <a:spLocks noGrp="1"/>
          </p:cNvSpPr>
          <p:nvPr>
            <p:ph type="body" sz="quarter" idx="13"/>
          </p:nvPr>
        </p:nvSpPr>
        <p:spPr>
          <a:xfrm>
            <a:off x="-1" y="4494874"/>
            <a:ext cx="295771" cy="1879915"/>
          </a:xfrm>
        </p:spPr>
        <p:txBody>
          <a:bodyPr/>
          <a:lstStyle/>
          <a:p>
            <a:endParaRPr lang="en-GB"/>
          </a:p>
        </p:txBody>
      </p:sp>
      <p:sp>
        <p:nvSpPr>
          <p:cNvPr id="12" name="TextBox 11">
            <a:extLst>
              <a:ext uri="{FF2B5EF4-FFF2-40B4-BE49-F238E27FC236}">
                <a16:creationId xmlns:a16="http://schemas.microsoft.com/office/drawing/2014/main" id="{95D88A10-9698-4B07-9C95-E8774DD148FB}"/>
              </a:ext>
            </a:extLst>
          </p:cNvPr>
          <p:cNvSpPr txBox="1"/>
          <p:nvPr/>
        </p:nvSpPr>
        <p:spPr>
          <a:xfrm>
            <a:off x="407275" y="1109425"/>
            <a:ext cx="9838412" cy="3262432"/>
          </a:xfrm>
          <a:prstGeom prst="rect">
            <a:avLst/>
          </a:prstGeom>
          <a:noFill/>
        </p:spPr>
        <p:txBody>
          <a:bodyPr wrap="square" lIns="91440" tIns="45720" rIns="91440" bIns="45720" anchor="t">
            <a:spAutoFit/>
          </a:bodyPr>
          <a:lstStyle/>
          <a:p>
            <a:r>
              <a:rPr lang="en-GB" b="0" i="0">
                <a:solidFill>
                  <a:schemeClr val="tx1">
                    <a:lumMod val="85000"/>
                    <a:lumOff val="15000"/>
                  </a:schemeClr>
                </a:solidFill>
                <a:effectLst/>
              </a:rPr>
              <a:t>The Career Development Service is an important part of the </a:t>
            </a:r>
            <a:r>
              <a:rPr lang="en-GB">
                <a:solidFill>
                  <a:schemeClr val="tx1">
                    <a:lumMod val="85000"/>
                    <a:lumOff val="15000"/>
                  </a:schemeClr>
                </a:solidFill>
              </a:rPr>
              <a:t>student experience we offer</a:t>
            </a:r>
            <a:r>
              <a:rPr lang="en-GB" b="0" i="0">
                <a:solidFill>
                  <a:schemeClr val="tx1">
                    <a:lumMod val="85000"/>
                    <a:lumOff val="15000"/>
                  </a:schemeClr>
                </a:solidFill>
                <a:effectLst/>
              </a:rPr>
              <a:t>. Our team has significant real-world experience in the areas of coaching, recruitment, human resources and business development. </a:t>
            </a:r>
          </a:p>
          <a:p>
            <a:endParaRPr lang="en-GB" sz="1200">
              <a:solidFill>
                <a:schemeClr val="tx1">
                  <a:lumMod val="85000"/>
                  <a:lumOff val="15000"/>
                </a:schemeClr>
              </a:solidFill>
            </a:endParaRPr>
          </a:p>
          <a:p>
            <a:r>
              <a:rPr lang="en-GB" b="0" i="0">
                <a:solidFill>
                  <a:schemeClr val="tx1">
                    <a:lumMod val="85000"/>
                    <a:lumOff val="15000"/>
                  </a:schemeClr>
                </a:solidFill>
                <a:effectLst/>
              </a:rPr>
              <a:t>We help students develop their personal career journey, so they can find meaningful employment that utilises their Cranfield qualification.</a:t>
            </a:r>
            <a:endParaRPr lang="en-GB" b="0" i="0">
              <a:solidFill>
                <a:schemeClr val="tx1">
                  <a:lumMod val="85000"/>
                  <a:lumOff val="15000"/>
                </a:schemeClr>
              </a:solidFill>
              <a:effectLst/>
              <a:cs typeface="Arial"/>
            </a:endParaRPr>
          </a:p>
          <a:p>
            <a:endParaRPr lang="en-GB" sz="1200">
              <a:solidFill>
                <a:schemeClr val="tx1">
                  <a:lumMod val="85000"/>
                  <a:lumOff val="15000"/>
                </a:schemeClr>
              </a:solidFill>
            </a:endParaRPr>
          </a:p>
          <a:p>
            <a:r>
              <a:rPr lang="en-GB">
                <a:solidFill>
                  <a:schemeClr val="tx1">
                    <a:lumMod val="85000"/>
                    <a:lumOff val="15000"/>
                  </a:schemeClr>
                </a:solidFill>
              </a:rPr>
              <a:t>The Career Development Service offers help with:</a:t>
            </a:r>
            <a:endParaRPr lang="en-GB">
              <a:solidFill>
                <a:schemeClr val="tx1">
                  <a:lumMod val="85000"/>
                  <a:lumOff val="15000"/>
                </a:schemeClr>
              </a:solidFill>
              <a:cs typeface="Arial"/>
            </a:endParaRPr>
          </a:p>
          <a:p>
            <a:pPr marL="285750" indent="-285750">
              <a:buFont typeface="Arial" panose="020B0604020202020204" pitchFamily="34" charset="0"/>
              <a:buChar char="•"/>
            </a:pPr>
            <a:r>
              <a:rPr lang="en-GB">
                <a:solidFill>
                  <a:schemeClr val="tx1">
                    <a:lumMod val="85000"/>
                    <a:lumOff val="15000"/>
                  </a:schemeClr>
                </a:solidFill>
              </a:rPr>
              <a:t>career development,</a:t>
            </a:r>
            <a:endParaRPr lang="en-GB">
              <a:solidFill>
                <a:schemeClr val="tx1">
                  <a:lumMod val="85000"/>
                  <a:lumOff val="15000"/>
                </a:schemeClr>
              </a:solidFill>
              <a:cs typeface="Arial"/>
            </a:endParaRPr>
          </a:p>
          <a:p>
            <a:pPr marL="285750" indent="-285750">
              <a:buFont typeface="Arial" panose="020B0604020202020204" pitchFamily="34" charset="0"/>
              <a:buChar char="•"/>
            </a:pPr>
            <a:r>
              <a:rPr lang="en-GB">
                <a:solidFill>
                  <a:schemeClr val="tx1">
                    <a:lumMod val="85000"/>
                    <a:lumOff val="15000"/>
                  </a:schemeClr>
                </a:solidFill>
              </a:rPr>
              <a:t>employer engagement,</a:t>
            </a:r>
            <a:endParaRPr lang="en-GB">
              <a:solidFill>
                <a:schemeClr val="tx1">
                  <a:lumMod val="85000"/>
                  <a:lumOff val="15000"/>
                </a:schemeClr>
              </a:solidFill>
              <a:cs typeface="Arial"/>
            </a:endParaRPr>
          </a:p>
          <a:p>
            <a:pPr marL="285750" indent="-285750">
              <a:buFont typeface="Arial" panose="020B0604020202020204" pitchFamily="34" charset="0"/>
              <a:buChar char="•"/>
            </a:pPr>
            <a:r>
              <a:rPr lang="en-GB">
                <a:solidFill>
                  <a:schemeClr val="tx1">
                    <a:lumMod val="85000"/>
                    <a:lumOff val="15000"/>
                  </a:schemeClr>
                </a:solidFill>
              </a:rPr>
              <a:t>media, marketing and communications,</a:t>
            </a:r>
            <a:endParaRPr lang="en-GB">
              <a:solidFill>
                <a:schemeClr val="tx1">
                  <a:lumMod val="85000"/>
                  <a:lumOff val="15000"/>
                </a:schemeClr>
              </a:solidFill>
              <a:cs typeface="Arial"/>
            </a:endParaRPr>
          </a:p>
          <a:p>
            <a:pPr marL="285750" indent="-285750">
              <a:buFont typeface="Arial" panose="020B0604020202020204" pitchFamily="34" charset="0"/>
              <a:buChar char="•"/>
            </a:pPr>
            <a:r>
              <a:rPr lang="en-GB">
                <a:solidFill>
                  <a:schemeClr val="tx1">
                    <a:lumMod val="85000"/>
                    <a:lumOff val="15000"/>
                  </a:schemeClr>
                </a:solidFill>
              </a:rPr>
              <a:t>internships and projects.</a:t>
            </a:r>
            <a:endParaRPr lang="en-GB" sz="2000">
              <a:solidFill>
                <a:schemeClr val="tx1">
                  <a:lumMod val="85000"/>
                  <a:lumOff val="15000"/>
                </a:schemeClr>
              </a:solidFill>
            </a:endParaRPr>
          </a:p>
        </p:txBody>
      </p:sp>
      <p:sp>
        <p:nvSpPr>
          <p:cNvPr id="15" name="Title 1">
            <a:extLst>
              <a:ext uri="{FF2B5EF4-FFF2-40B4-BE49-F238E27FC236}">
                <a16:creationId xmlns:a16="http://schemas.microsoft.com/office/drawing/2014/main" id="{7E3175A6-6B90-41E3-BF44-851F731667BD}"/>
              </a:ext>
            </a:extLst>
          </p:cNvPr>
          <p:cNvSpPr txBox="1">
            <a:spLocks/>
          </p:cNvSpPr>
          <p:nvPr/>
        </p:nvSpPr>
        <p:spPr>
          <a:xfrm>
            <a:off x="407276" y="-41888"/>
            <a:ext cx="7570076" cy="1325563"/>
          </a:xfrm>
          <a:prstGeom prst="rect">
            <a:avLst/>
          </a:prstGeom>
        </p:spPr>
        <p:txBody>
          <a:bodyPr vert="horz" lIns="91440" tIns="45720" rIns="91440" bIns="45720" rtlCol="0" anchor="ctr">
            <a:normAutofit/>
          </a:bodyPr>
          <a:lstStyle>
            <a:lvl1pPr algn="l" defTabSz="685800" rtl="0" eaLnBrk="1" latinLnBrk="0" hangingPunct="1">
              <a:lnSpc>
                <a:spcPct val="100000"/>
              </a:lnSpc>
              <a:spcBef>
                <a:spcPct val="0"/>
              </a:spcBef>
              <a:buNone/>
              <a:defRPr sz="3300" b="1" kern="1200">
                <a:solidFill>
                  <a:srgbClr val="0A406C"/>
                </a:solidFill>
                <a:latin typeface="+mj-lt"/>
                <a:ea typeface="+mj-ea"/>
                <a:cs typeface="+mj-cs"/>
              </a:defRPr>
            </a:lvl1pPr>
          </a:lstStyle>
          <a:p>
            <a:r>
              <a:rPr lang="en-GB" sz="2800">
                <a:solidFill>
                  <a:srgbClr val="002060"/>
                </a:solidFill>
                <a:latin typeface="Arial"/>
                <a:cs typeface="Arial"/>
              </a:rPr>
              <a:t>Career Development Service</a:t>
            </a:r>
          </a:p>
        </p:txBody>
      </p:sp>
      <p:pic>
        <p:nvPicPr>
          <p:cNvPr id="14" name="Picture Placeholder 13" descr="A person holding a paper&#10;&#10;Description automatically generated with low confidence">
            <a:extLst>
              <a:ext uri="{FF2B5EF4-FFF2-40B4-BE49-F238E27FC236}">
                <a16:creationId xmlns:a16="http://schemas.microsoft.com/office/drawing/2014/main" id="{BECC65A8-C949-46A0-9A13-3BE7AD6B3D9B}"/>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l="16666" t="-15" r="25516" b="15"/>
          <a:stretch/>
        </p:blipFill>
        <p:spPr>
          <a:xfrm>
            <a:off x="9296710" y="4520244"/>
            <a:ext cx="1608216" cy="1854544"/>
          </a:xfrm>
        </p:spPr>
      </p:pic>
      <p:sp>
        <p:nvSpPr>
          <p:cNvPr id="20" name="TextBox 19">
            <a:extLst>
              <a:ext uri="{FF2B5EF4-FFF2-40B4-BE49-F238E27FC236}">
                <a16:creationId xmlns:a16="http://schemas.microsoft.com/office/drawing/2014/main" id="{B162DEBB-A74A-447D-AC67-956B4F87726C}"/>
              </a:ext>
            </a:extLst>
          </p:cNvPr>
          <p:cNvSpPr txBox="1"/>
          <p:nvPr/>
        </p:nvSpPr>
        <p:spPr>
          <a:xfrm>
            <a:off x="779392" y="5626840"/>
            <a:ext cx="6121400" cy="584775"/>
          </a:xfrm>
          <a:prstGeom prst="rect">
            <a:avLst/>
          </a:prstGeom>
          <a:noFill/>
        </p:spPr>
        <p:txBody>
          <a:bodyPr wrap="square" lIns="91440" tIns="45720" rIns="91440" bIns="45720" anchor="t">
            <a:spAutoFit/>
          </a:bodyPr>
          <a:lstStyle/>
          <a:p>
            <a:r>
              <a:rPr lang="en-GB" sz="1600" b="0" i="0">
                <a:solidFill>
                  <a:srgbClr val="FFFFFF"/>
                </a:solidFill>
                <a:effectLst/>
                <a:latin typeface="Arial"/>
                <a:cs typeface="Arial"/>
              </a:rPr>
              <a:t>Liz Harris,</a:t>
            </a:r>
          </a:p>
          <a:p>
            <a:r>
              <a:rPr lang="en-GB" sz="1600" b="0" i="0">
                <a:solidFill>
                  <a:srgbClr val="FFFFFF"/>
                </a:solidFill>
                <a:effectLst/>
                <a:latin typeface="Arial"/>
                <a:cs typeface="Arial"/>
              </a:rPr>
              <a:t>UK Lead on Sourcing and Recruitment Marketing, ICRC</a:t>
            </a:r>
            <a:endParaRPr lang="en-GB" sz="1600">
              <a:latin typeface="Arial"/>
              <a:cs typeface="Arial"/>
            </a:endParaRPr>
          </a:p>
        </p:txBody>
      </p:sp>
    </p:spTree>
    <p:extLst>
      <p:ext uri="{BB962C8B-B14F-4D97-AF65-F5344CB8AC3E}">
        <p14:creationId xmlns:p14="http://schemas.microsoft.com/office/powerpoint/2010/main" val="1403342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title"/>
          </p:nvPr>
        </p:nvSpPr>
        <p:spPr>
          <a:xfrm>
            <a:off x="458078" y="441246"/>
            <a:ext cx="7570076" cy="443070"/>
          </a:xfrm>
          <a:prstGeom prst="rect">
            <a:avLst/>
          </a:prstGeom>
        </p:spPr>
        <p:txBody>
          <a:bodyPr vert="horz" wrap="square" lIns="0" tIns="12065" rIns="0" bIns="0" rtlCol="0" anchor="ctr">
            <a:spAutoFit/>
          </a:bodyPr>
          <a:lstStyle/>
          <a:p>
            <a:pPr marL="12700">
              <a:lnSpc>
                <a:spcPct val="100000"/>
              </a:lnSpc>
              <a:spcBef>
                <a:spcPts val="95"/>
              </a:spcBef>
            </a:pPr>
            <a:r>
              <a:rPr lang="en-GB" sz="2800" b="1">
                <a:solidFill>
                  <a:srgbClr val="081A32"/>
                </a:solidFill>
                <a:latin typeface="Arial"/>
                <a:cs typeface="Arial"/>
              </a:rPr>
              <a:t>Strategically located in the UK </a:t>
            </a:r>
            <a:endParaRPr sz="2800" b="1">
              <a:solidFill>
                <a:srgbClr val="081A32"/>
              </a:solidFill>
              <a:latin typeface="Arial"/>
              <a:cs typeface="Arial"/>
            </a:endParaRPr>
          </a:p>
        </p:txBody>
      </p:sp>
      <p:pic>
        <p:nvPicPr>
          <p:cNvPr id="10" name="Picture 9" descr="A picture containing map&#10;&#10;Description automatically generated">
            <a:extLst>
              <a:ext uri="{FF2B5EF4-FFF2-40B4-BE49-F238E27FC236}">
                <a16:creationId xmlns:a16="http://schemas.microsoft.com/office/drawing/2014/main" id="{628B6810-7B18-4DCC-9F40-3F00756B978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81205" y="3795650"/>
            <a:ext cx="7658578" cy="2821581"/>
          </a:xfrm>
          <a:prstGeom prst="rect">
            <a:avLst/>
          </a:prstGeom>
        </p:spPr>
      </p:pic>
      <p:sp>
        <p:nvSpPr>
          <p:cNvPr id="3" name="TextBox 2">
            <a:extLst>
              <a:ext uri="{FF2B5EF4-FFF2-40B4-BE49-F238E27FC236}">
                <a16:creationId xmlns:a16="http://schemas.microsoft.com/office/drawing/2014/main" id="{569E0F49-44FD-4007-B642-0909BB9013ED}"/>
              </a:ext>
            </a:extLst>
          </p:cNvPr>
          <p:cNvSpPr txBox="1"/>
          <p:nvPr/>
        </p:nvSpPr>
        <p:spPr>
          <a:xfrm>
            <a:off x="459469" y="1074744"/>
            <a:ext cx="9935844" cy="2554545"/>
          </a:xfrm>
          <a:prstGeom prst="rect">
            <a:avLst/>
          </a:prstGeom>
          <a:noFill/>
        </p:spPr>
        <p:txBody>
          <a:bodyPr wrap="square" lIns="91440" tIns="45720" rIns="91440" bIns="45720" rtlCol="0" anchor="t">
            <a:spAutoFit/>
          </a:bodyPr>
          <a:lstStyle/>
          <a:p>
            <a:r>
              <a:rPr lang="en-GB" sz="2000">
                <a:solidFill>
                  <a:schemeClr val="tx1">
                    <a:lumMod val="85000"/>
                    <a:lumOff val="15000"/>
                  </a:schemeClr>
                </a:solidFill>
              </a:rPr>
              <a:t>Cranfield University is located within the Oxford to Cambridge Arc, an initiative launched in 2003 to create an “arc” of innovation and entrepreneurial excellence. </a:t>
            </a:r>
          </a:p>
          <a:p>
            <a:endParaRPr lang="en-GB" sz="2000">
              <a:solidFill>
                <a:schemeClr val="tx1">
                  <a:lumMod val="85000"/>
                  <a:lumOff val="15000"/>
                </a:schemeClr>
              </a:solidFill>
            </a:endParaRPr>
          </a:p>
          <a:p>
            <a:r>
              <a:rPr lang="en-GB" sz="2000">
                <a:solidFill>
                  <a:schemeClr val="tx1">
                    <a:lumMod val="85000"/>
                    <a:lumOff val="15000"/>
                  </a:schemeClr>
                </a:solidFill>
              </a:rPr>
              <a:t>It is also near to Silicone Fen, home to a large cluster of high-tech businesses focusing on software, electronics and biotechnology. </a:t>
            </a:r>
            <a:endParaRPr lang="en-GB" sz="2000">
              <a:solidFill>
                <a:schemeClr val="tx1">
                  <a:lumMod val="85000"/>
                  <a:lumOff val="15000"/>
                </a:schemeClr>
              </a:solidFill>
              <a:cs typeface="Arial"/>
            </a:endParaRPr>
          </a:p>
          <a:p>
            <a:endParaRPr lang="en-GB" sz="2000">
              <a:solidFill>
                <a:schemeClr val="tx1">
                  <a:lumMod val="85000"/>
                  <a:lumOff val="15000"/>
                </a:schemeClr>
              </a:solidFill>
            </a:endParaRPr>
          </a:p>
          <a:p>
            <a:r>
              <a:rPr lang="en-GB" sz="2000">
                <a:solidFill>
                  <a:schemeClr val="tx1">
                    <a:lumMod val="85000"/>
                    <a:lumOff val="15000"/>
                  </a:schemeClr>
                </a:solidFill>
              </a:rPr>
              <a:t>This makes Cranfield well-located for study and research opportunities as well as future employment prospects. </a:t>
            </a:r>
            <a:endParaRPr lang="en-GB" sz="2000">
              <a:solidFill>
                <a:schemeClr val="tx1">
                  <a:lumMod val="85000"/>
                  <a:lumOff val="15000"/>
                </a:schemeClr>
              </a:solidFill>
              <a:cs typeface="Arial"/>
            </a:endParaRPr>
          </a:p>
        </p:txBody>
      </p:sp>
    </p:spTree>
    <p:extLst>
      <p:ext uri="{BB962C8B-B14F-4D97-AF65-F5344CB8AC3E}">
        <p14:creationId xmlns:p14="http://schemas.microsoft.com/office/powerpoint/2010/main" val="40241487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8B9D11-86C5-4C23-ABEB-ADE7771CF0D7}"/>
              </a:ext>
            </a:extLst>
          </p:cNvPr>
          <p:cNvSpPr>
            <a:spLocks noGrp="1"/>
          </p:cNvSpPr>
          <p:nvPr>
            <p:ph type="title"/>
          </p:nvPr>
        </p:nvSpPr>
        <p:spPr/>
        <p:txBody>
          <a:bodyPr/>
          <a:lstStyle/>
          <a:p>
            <a:r>
              <a:rPr lang="en-NG">
                <a:cs typeface="Arial"/>
              </a:rPr>
              <a:t>Our influential alumni network</a:t>
            </a:r>
            <a:endParaRPr lang="en-US">
              <a:cs typeface="Arial"/>
            </a:endParaRPr>
          </a:p>
        </p:txBody>
      </p:sp>
      <p:pic>
        <p:nvPicPr>
          <p:cNvPr id="2" name="Online Media 1" title="Celebrating our brilliant alumni">
            <a:hlinkClick r:id="" action="ppaction://media"/>
            <a:extLst>
              <a:ext uri="{FF2B5EF4-FFF2-40B4-BE49-F238E27FC236}">
                <a16:creationId xmlns:a16="http://schemas.microsoft.com/office/drawing/2014/main" id="{6C4C2727-63A6-66B3-7F77-0B18517B0B46}"/>
              </a:ext>
            </a:extLst>
          </p:cNvPr>
          <p:cNvPicPr>
            <a:picLocks noRot="1" noChangeAspect="1"/>
          </p:cNvPicPr>
          <p:nvPr>
            <a:videoFile r:link="rId1"/>
          </p:nvPr>
        </p:nvPicPr>
        <p:blipFill>
          <a:blip r:embed="rId3"/>
          <a:stretch>
            <a:fillRect/>
          </a:stretch>
        </p:blipFill>
        <p:spPr>
          <a:xfrm>
            <a:off x="1016000" y="2008414"/>
            <a:ext cx="7594312" cy="4290786"/>
          </a:xfrm>
          <a:prstGeom prst="rect">
            <a:avLst/>
          </a:prstGeom>
        </p:spPr>
      </p:pic>
    </p:spTree>
    <p:extLst>
      <p:ext uri="{BB962C8B-B14F-4D97-AF65-F5344CB8AC3E}">
        <p14:creationId xmlns:p14="http://schemas.microsoft.com/office/powerpoint/2010/main" val="3340468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393478-68ED-73B2-5254-A424C1208A6C}"/>
            </a:ext>
          </a:extLst>
        </p:cNvPr>
        <p:cNvGrpSpPr/>
        <p:nvPr/>
      </p:nvGrpSpPr>
      <p:grpSpPr>
        <a:xfrm>
          <a:off x="0" y="0"/>
          <a:ext cx="0" cy="0"/>
          <a:chOff x="0" y="0"/>
          <a:chExt cx="0" cy="0"/>
        </a:xfrm>
      </p:grpSpPr>
      <p:pic>
        <p:nvPicPr>
          <p:cNvPr id="7" name="Picture 6" descr="A person in a suit&#10;&#10;AI-generated content may be incorrect.">
            <a:extLst>
              <a:ext uri="{FF2B5EF4-FFF2-40B4-BE49-F238E27FC236}">
                <a16:creationId xmlns:a16="http://schemas.microsoft.com/office/drawing/2014/main" id="{7E6B17E8-D10B-3CF8-F81C-81628565B0BD}"/>
              </a:ext>
            </a:extLst>
          </p:cNvPr>
          <p:cNvPicPr>
            <a:picLocks noChangeAspect="1"/>
          </p:cNvPicPr>
          <p:nvPr/>
        </p:nvPicPr>
        <p:blipFill>
          <a:blip r:embed="rId2"/>
          <a:stretch>
            <a:fillRect/>
          </a:stretch>
        </p:blipFill>
        <p:spPr>
          <a:xfrm>
            <a:off x="5589816" y="1714500"/>
            <a:ext cx="5045533" cy="5143500"/>
          </a:xfrm>
          <a:prstGeom prst="rect">
            <a:avLst/>
          </a:prstGeom>
        </p:spPr>
      </p:pic>
      <p:sp>
        <p:nvSpPr>
          <p:cNvPr id="3" name="Title 2">
            <a:extLst>
              <a:ext uri="{FF2B5EF4-FFF2-40B4-BE49-F238E27FC236}">
                <a16:creationId xmlns:a16="http://schemas.microsoft.com/office/drawing/2014/main" id="{F7F3D8BE-24A2-8E84-2303-ECD86DB58E7B}"/>
              </a:ext>
            </a:extLst>
          </p:cNvPr>
          <p:cNvSpPr>
            <a:spLocks noGrp="1"/>
          </p:cNvSpPr>
          <p:nvPr>
            <p:ph type="title"/>
          </p:nvPr>
        </p:nvSpPr>
        <p:spPr>
          <a:xfrm>
            <a:off x="407277" y="103867"/>
            <a:ext cx="8034594" cy="1325563"/>
          </a:xfrm>
        </p:spPr>
        <p:txBody>
          <a:bodyPr/>
          <a:lstStyle/>
          <a:p>
            <a:r>
              <a:rPr lang="en-GB" dirty="0">
                <a:cs typeface="Arial"/>
              </a:rPr>
              <a:t>Recent graduates </a:t>
            </a:r>
            <a:endParaRPr lang="en-US" dirty="0">
              <a:cs typeface="Arial"/>
            </a:endParaRPr>
          </a:p>
        </p:txBody>
      </p:sp>
      <p:pic>
        <p:nvPicPr>
          <p:cNvPr id="5" name="Picture 4" descr="A person smiling with a quote&#10;&#10;AI-generated content may be incorrect.">
            <a:extLst>
              <a:ext uri="{FF2B5EF4-FFF2-40B4-BE49-F238E27FC236}">
                <a16:creationId xmlns:a16="http://schemas.microsoft.com/office/drawing/2014/main" id="{AE66BFD2-A605-3013-9D83-0BDC2893C221}"/>
              </a:ext>
            </a:extLst>
          </p:cNvPr>
          <p:cNvPicPr>
            <a:picLocks noChangeAspect="1"/>
          </p:cNvPicPr>
          <p:nvPr/>
        </p:nvPicPr>
        <p:blipFill>
          <a:blip r:embed="rId3"/>
          <a:stretch>
            <a:fillRect/>
          </a:stretch>
        </p:blipFill>
        <p:spPr>
          <a:xfrm>
            <a:off x="283028" y="1714499"/>
            <a:ext cx="5274128" cy="5143499"/>
          </a:xfrm>
          <a:prstGeom prst="rect">
            <a:avLst/>
          </a:prstGeom>
        </p:spPr>
      </p:pic>
    </p:spTree>
    <p:extLst>
      <p:ext uri="{BB962C8B-B14F-4D97-AF65-F5344CB8AC3E}">
        <p14:creationId xmlns:p14="http://schemas.microsoft.com/office/powerpoint/2010/main" val="15048358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200548-5619-395B-89FB-4D72EE5BD16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7A2D4E1-45DE-134A-E329-4E0C16DA487E}"/>
              </a:ext>
            </a:extLst>
          </p:cNvPr>
          <p:cNvSpPr>
            <a:spLocks noGrp="1"/>
          </p:cNvSpPr>
          <p:nvPr>
            <p:ph type="title"/>
          </p:nvPr>
        </p:nvSpPr>
        <p:spPr>
          <a:xfrm>
            <a:off x="407277" y="103867"/>
            <a:ext cx="8034594" cy="1325563"/>
          </a:xfrm>
        </p:spPr>
        <p:txBody>
          <a:bodyPr/>
          <a:lstStyle/>
          <a:p>
            <a:r>
              <a:rPr lang="en-GB" dirty="0">
                <a:cs typeface="Arial"/>
              </a:rPr>
              <a:t>Recent graduates</a:t>
            </a:r>
            <a:endParaRPr lang="en-US" dirty="0">
              <a:cs typeface="Arial"/>
            </a:endParaRPr>
          </a:p>
        </p:txBody>
      </p:sp>
      <p:pic>
        <p:nvPicPr>
          <p:cNvPr id="4" name="Picture 3" descr="A person holding a circle&#10;&#10;AI-generated content may be incorrect.">
            <a:extLst>
              <a:ext uri="{FF2B5EF4-FFF2-40B4-BE49-F238E27FC236}">
                <a16:creationId xmlns:a16="http://schemas.microsoft.com/office/drawing/2014/main" id="{8C55281E-FA3E-D445-B2DD-9645AE04A87F}"/>
              </a:ext>
            </a:extLst>
          </p:cNvPr>
          <p:cNvPicPr>
            <a:picLocks noChangeAspect="1"/>
          </p:cNvPicPr>
          <p:nvPr/>
        </p:nvPicPr>
        <p:blipFill>
          <a:blip r:embed="rId2"/>
          <a:stretch>
            <a:fillRect/>
          </a:stretch>
        </p:blipFill>
        <p:spPr>
          <a:xfrm>
            <a:off x="0" y="1429430"/>
            <a:ext cx="5589816" cy="5428570"/>
          </a:xfrm>
          <a:prstGeom prst="rect">
            <a:avLst/>
          </a:prstGeom>
        </p:spPr>
      </p:pic>
      <p:pic>
        <p:nvPicPr>
          <p:cNvPr id="8" name="Picture 7" descr="A person wearing glasses and a suit&#10;&#10;AI-generated content may be incorrect.">
            <a:extLst>
              <a:ext uri="{FF2B5EF4-FFF2-40B4-BE49-F238E27FC236}">
                <a16:creationId xmlns:a16="http://schemas.microsoft.com/office/drawing/2014/main" id="{F9BBC77E-E636-AA49-7724-D2F7BAFE144A}"/>
              </a:ext>
            </a:extLst>
          </p:cNvPr>
          <p:cNvPicPr>
            <a:picLocks noChangeAspect="1"/>
          </p:cNvPicPr>
          <p:nvPr/>
        </p:nvPicPr>
        <p:blipFill>
          <a:blip r:embed="rId3"/>
          <a:stretch>
            <a:fillRect/>
          </a:stretch>
        </p:blipFill>
        <p:spPr>
          <a:xfrm>
            <a:off x="5475513" y="1429430"/>
            <a:ext cx="4844138" cy="5428570"/>
          </a:xfrm>
          <a:prstGeom prst="rect">
            <a:avLst/>
          </a:prstGeom>
        </p:spPr>
      </p:pic>
    </p:spTree>
    <p:extLst>
      <p:ext uri="{BB962C8B-B14F-4D97-AF65-F5344CB8AC3E}">
        <p14:creationId xmlns:p14="http://schemas.microsoft.com/office/powerpoint/2010/main" val="29927629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black text on a white background&#10;&#10;Description automatically generated">
            <a:extLst>
              <a:ext uri="{FF2B5EF4-FFF2-40B4-BE49-F238E27FC236}">
                <a16:creationId xmlns:a16="http://schemas.microsoft.com/office/drawing/2014/main" id="{FC138B56-344D-E083-9D5E-D0C32AE21804}"/>
              </a:ext>
            </a:extLst>
          </p:cNvPr>
          <p:cNvPicPr>
            <a:picLocks noChangeAspect="1"/>
          </p:cNvPicPr>
          <p:nvPr/>
        </p:nvPicPr>
        <p:blipFill>
          <a:blip r:embed="rId3"/>
          <a:stretch>
            <a:fillRect/>
          </a:stretch>
        </p:blipFill>
        <p:spPr>
          <a:xfrm>
            <a:off x="522909" y="497695"/>
            <a:ext cx="5095693" cy="1088733"/>
          </a:xfrm>
          <a:prstGeom prst="rect">
            <a:avLst/>
          </a:prstGeom>
        </p:spPr>
      </p:pic>
      <p:sp>
        <p:nvSpPr>
          <p:cNvPr id="19" name="TextBox 18">
            <a:extLst>
              <a:ext uri="{FF2B5EF4-FFF2-40B4-BE49-F238E27FC236}">
                <a16:creationId xmlns:a16="http://schemas.microsoft.com/office/drawing/2014/main" id="{44682AA1-3DAC-58AC-83D0-CE77B2E92870}"/>
              </a:ext>
            </a:extLst>
          </p:cNvPr>
          <p:cNvSpPr txBox="1"/>
          <p:nvPr/>
        </p:nvSpPr>
        <p:spPr>
          <a:xfrm>
            <a:off x="848299" y="1905918"/>
            <a:ext cx="7359267" cy="2585323"/>
          </a:xfrm>
          <a:prstGeom prst="rect">
            <a:avLst/>
          </a:prstGeom>
          <a:noFill/>
        </p:spPr>
        <p:txBody>
          <a:bodyPr wrap="square" rtlCol="0">
            <a:spAutoFit/>
          </a:bodyPr>
          <a:lstStyle/>
          <a:p>
            <a:pPr algn="l"/>
            <a:r>
              <a:rPr lang="en-GB">
                <a:latin typeface="+mj-lt"/>
              </a:rPr>
              <a:t>Our</a:t>
            </a:r>
            <a:r>
              <a:rPr lang="en-GB" b="0" i="0">
                <a:effectLst/>
                <a:latin typeface="+mj-lt"/>
              </a:rPr>
              <a:t> student ambassadors are the voice and face of Cranfield, someone that </a:t>
            </a:r>
            <a:r>
              <a:rPr lang="en-GB">
                <a:latin typeface="+mj-lt"/>
              </a:rPr>
              <a:t>you </a:t>
            </a:r>
            <a:r>
              <a:rPr lang="en-GB" b="0" i="0">
                <a:effectLst/>
                <a:latin typeface="+mj-lt"/>
              </a:rPr>
              <a:t>can turn to for information about applying to the University.</a:t>
            </a:r>
          </a:p>
          <a:p>
            <a:pPr algn="l"/>
            <a:r>
              <a:rPr lang="en-GB" b="0" i="0">
                <a:effectLst/>
                <a:latin typeface="+mj-lt"/>
              </a:rPr>
              <a:t> </a:t>
            </a:r>
          </a:p>
          <a:p>
            <a:pPr algn="l"/>
            <a:r>
              <a:rPr lang="en-GB" b="0" i="0">
                <a:effectLst/>
                <a:latin typeface="+mj-lt"/>
              </a:rPr>
              <a:t>They aren’t an inquiry hotline or a </a:t>
            </a:r>
            <a:r>
              <a:rPr lang="en-GB" b="0" i="0" u="sng">
                <a:effectLst/>
                <a:latin typeface="+mj-lt"/>
                <a:hlinkClick r:id="rId4"/>
              </a:rPr>
              <a:t>chatbot</a:t>
            </a:r>
            <a:r>
              <a:rPr lang="en-GB" b="0" i="0">
                <a:effectLst/>
                <a:latin typeface="+mj-lt"/>
              </a:rPr>
              <a:t>. They might not be able to tell you the visa requirements at the drop of a hat, but they can tell you what it’s like to be a European student studying </a:t>
            </a:r>
            <a:r>
              <a:rPr lang="en-GB">
                <a:latin typeface="+mj-lt"/>
              </a:rPr>
              <a:t>at Cranfield</a:t>
            </a:r>
            <a:r>
              <a:rPr lang="en-GB" b="0" i="0">
                <a:effectLst/>
                <a:latin typeface="+mj-lt"/>
              </a:rPr>
              <a:t>, or where the best place to eat is on campus, or a top tip for where does the best coffee.</a:t>
            </a:r>
          </a:p>
        </p:txBody>
      </p:sp>
      <p:sp>
        <p:nvSpPr>
          <p:cNvPr id="21" name="TextBox 20">
            <a:extLst>
              <a:ext uri="{FF2B5EF4-FFF2-40B4-BE49-F238E27FC236}">
                <a16:creationId xmlns:a16="http://schemas.microsoft.com/office/drawing/2014/main" id="{199D238A-5165-CBA8-5927-CBEE2B253795}"/>
              </a:ext>
            </a:extLst>
          </p:cNvPr>
          <p:cNvSpPr txBox="1"/>
          <p:nvPr/>
        </p:nvSpPr>
        <p:spPr>
          <a:xfrm>
            <a:off x="740885" y="5026311"/>
            <a:ext cx="6108852" cy="369332"/>
          </a:xfrm>
          <a:prstGeom prst="rect">
            <a:avLst/>
          </a:prstGeom>
          <a:noFill/>
        </p:spPr>
        <p:txBody>
          <a:bodyPr wrap="square">
            <a:spAutoFit/>
          </a:bodyPr>
          <a:lstStyle/>
          <a:p>
            <a:r>
              <a:rPr lang="en-GB">
                <a:hlinkClick r:id="rId5"/>
              </a:rPr>
              <a:t>Chat to a Student Ambassador (cranfield.ac.uk)</a:t>
            </a:r>
            <a:endParaRPr lang="en-GB"/>
          </a:p>
        </p:txBody>
      </p:sp>
    </p:spTree>
    <p:extLst>
      <p:ext uri="{BB962C8B-B14F-4D97-AF65-F5344CB8AC3E}">
        <p14:creationId xmlns:p14="http://schemas.microsoft.com/office/powerpoint/2010/main" val="9737506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Qr code&#10;&#10;Description automatically generated">
            <a:extLst>
              <a:ext uri="{FF2B5EF4-FFF2-40B4-BE49-F238E27FC236}">
                <a16:creationId xmlns:a16="http://schemas.microsoft.com/office/drawing/2014/main" id="{4898304E-175F-98D6-3537-62876C707C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025" y="1068712"/>
            <a:ext cx="3810127" cy="3810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0" name="Title 1">
            <a:extLst>
              <a:ext uri="{FF2B5EF4-FFF2-40B4-BE49-F238E27FC236}">
                <a16:creationId xmlns:a16="http://schemas.microsoft.com/office/drawing/2014/main" id="{BFB51793-3694-4E99-A8AA-0A238E7F86C8}"/>
              </a:ext>
            </a:extLst>
          </p:cNvPr>
          <p:cNvSpPr>
            <a:spLocks noGrp="1" noChangeArrowheads="1"/>
          </p:cNvSpPr>
          <p:nvPr>
            <p:ph type="title"/>
          </p:nvPr>
        </p:nvSpPr>
        <p:spPr>
          <a:xfrm>
            <a:off x="407278" y="355081"/>
            <a:ext cx="7570076" cy="1325563"/>
          </a:xfrm>
        </p:spPr>
        <p:txBody>
          <a:bodyPr/>
          <a:lstStyle/>
          <a:p>
            <a:r>
              <a:rPr lang="en-GB" altLang="en-US" sz="2800" dirty="0">
                <a:latin typeface="Roboto Slab"/>
              </a:rPr>
              <a:t>Get in touch</a:t>
            </a:r>
            <a:endParaRPr lang="en-GB" altLang="en-US" dirty="0"/>
          </a:p>
        </p:txBody>
      </p:sp>
      <p:sp>
        <p:nvSpPr>
          <p:cNvPr id="58372" name="Slide Number Placeholder 4">
            <a:extLst>
              <a:ext uri="{FF2B5EF4-FFF2-40B4-BE49-F238E27FC236}">
                <a16:creationId xmlns:a16="http://schemas.microsoft.com/office/drawing/2014/main" id="{A8E9F4D6-76F4-4C80-B964-AB92B0541B0C}"/>
              </a:ext>
            </a:extLst>
          </p:cNvPr>
          <p:cNvSpPr>
            <a:spLocks noGrp="1" noChangeArrowheads="1"/>
          </p:cNvSpPr>
          <p:nvPr>
            <p:ph type="sldNum" sz="quarter" idx="4294967295"/>
          </p:nvPr>
        </p:nvSpPr>
        <p:spPr bwMode="auto">
          <a:xfrm>
            <a:off x="9448800" y="6356350"/>
            <a:ext cx="27432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58992C3A-F60E-4D82-81B9-60BB218BBA41}" type="slidenum">
              <a:rPr lang="en-US" altLang="en-US" smtClean="0"/>
              <a:pPr/>
              <a:t>34</a:t>
            </a:fld>
            <a:endParaRPr lang="en-US" altLang="en-US"/>
          </a:p>
        </p:txBody>
      </p:sp>
      <p:sp>
        <p:nvSpPr>
          <p:cNvPr id="10" name="TextBox 9">
            <a:extLst>
              <a:ext uri="{FF2B5EF4-FFF2-40B4-BE49-F238E27FC236}">
                <a16:creationId xmlns:a16="http://schemas.microsoft.com/office/drawing/2014/main" id="{52DAF1EB-8E02-4E9B-A9A8-19A7D767F55F}"/>
              </a:ext>
            </a:extLst>
          </p:cNvPr>
          <p:cNvSpPr txBox="1"/>
          <p:nvPr/>
        </p:nvSpPr>
        <p:spPr>
          <a:xfrm>
            <a:off x="955193" y="5139438"/>
            <a:ext cx="4509618" cy="2462213"/>
          </a:xfrm>
          <a:prstGeom prst="rect">
            <a:avLst/>
          </a:prstGeom>
          <a:noFill/>
        </p:spPr>
        <p:txBody>
          <a:bodyPr wrap="square">
            <a:spAutoFit/>
          </a:bodyPr>
          <a:lstStyle/>
          <a:p>
            <a:pPr>
              <a:defRPr/>
            </a:pPr>
            <a:r>
              <a:rPr lang="en-GB" sz="1600" b="1" dirty="0"/>
              <a:t>Sandra Silva</a:t>
            </a:r>
          </a:p>
          <a:p>
            <a:pPr>
              <a:defRPr/>
            </a:pPr>
            <a:r>
              <a:rPr lang="en-GB" sz="1600" b="1" dirty="0"/>
              <a:t>International Development Manager, Europe</a:t>
            </a:r>
          </a:p>
          <a:p>
            <a:pPr>
              <a:defRPr/>
            </a:pPr>
            <a:endParaRPr lang="en-GB" sz="1600" dirty="0"/>
          </a:p>
          <a:p>
            <a:pPr>
              <a:defRPr/>
            </a:pPr>
            <a:r>
              <a:rPr lang="en-GB" sz="1600" dirty="0">
                <a:ea typeface="Calibri" panose="020F0502020204030204" pitchFamily="34" charset="0"/>
                <a:cs typeface="Times New Roman" panose="02020603050405020304" pitchFamily="18" charset="0"/>
                <a:hlinkClick r:id="rId4"/>
              </a:rPr>
              <a:t>sandra.silva@cranfield.ac.uk</a:t>
            </a:r>
            <a:endParaRPr lang="en-GB" sz="1600" dirty="0">
              <a:ea typeface="Calibri" panose="020F0502020204030204" pitchFamily="34" charset="0"/>
              <a:cs typeface="Times New Roman" panose="02020603050405020304" pitchFamily="18" charset="0"/>
            </a:endParaRPr>
          </a:p>
          <a:p>
            <a:pPr>
              <a:defRPr/>
            </a:pPr>
            <a:endParaRPr lang="en-GB" dirty="0">
              <a:latin typeface="Arial" panose="020B0604020202020204" pitchFamily="34" charset="0"/>
              <a:ea typeface="Calibri" panose="020F0502020204030204" pitchFamily="34" charset="0"/>
              <a:cs typeface="Times New Roman" panose="02020603050405020304" pitchFamily="18" charset="0"/>
            </a:endParaRPr>
          </a:p>
          <a:p>
            <a:pPr>
              <a:defRPr/>
            </a:pPr>
            <a:r>
              <a:rPr lang="en-GB" dirty="0">
                <a:latin typeface="Arial" panose="020B0604020202020204" pitchFamily="34" charset="0"/>
                <a:ea typeface="Calibri" panose="020F0502020204030204" pitchFamily="34" charset="0"/>
                <a:cs typeface="Times New Roman" panose="02020603050405020304" pitchFamily="18" charset="0"/>
              </a:rPr>
              <a:t>  </a:t>
            </a:r>
          </a:p>
          <a:p>
            <a:pPr>
              <a:defRPr/>
            </a:pPr>
            <a:endParaRPr lang="en-GB" dirty="0"/>
          </a:p>
          <a:p>
            <a:pPr>
              <a:defRPr/>
            </a:pPr>
            <a:endParaRPr lang="en-GB" dirty="0"/>
          </a:p>
          <a:p>
            <a:pPr>
              <a:defRPr/>
            </a:pPr>
            <a:endParaRPr lang="en-GB" dirty="0"/>
          </a:p>
        </p:txBody>
      </p:sp>
      <p:pic>
        <p:nvPicPr>
          <p:cNvPr id="11" name="Picture 10">
            <a:extLst>
              <a:ext uri="{FF2B5EF4-FFF2-40B4-BE49-F238E27FC236}">
                <a16:creationId xmlns:a16="http://schemas.microsoft.com/office/drawing/2014/main" id="{A44CF868-F74B-9054-58AD-DFF257D2C5BE}"/>
              </a:ext>
            </a:extLst>
          </p:cNvPr>
          <p:cNvPicPr>
            <a:picLocks noChangeAspect="1"/>
          </p:cNvPicPr>
          <p:nvPr/>
        </p:nvPicPr>
        <p:blipFill>
          <a:blip r:embed="rId5"/>
          <a:stretch>
            <a:fillRect/>
          </a:stretch>
        </p:blipFill>
        <p:spPr>
          <a:xfrm>
            <a:off x="10973650" y="529677"/>
            <a:ext cx="695325" cy="695325"/>
          </a:xfrm>
          <a:prstGeom prst="rect">
            <a:avLst/>
          </a:prstGeom>
        </p:spPr>
      </p:pic>
      <p:pic>
        <p:nvPicPr>
          <p:cNvPr id="15" name="Picture Placeholder 14">
            <a:extLst>
              <a:ext uri="{FF2B5EF4-FFF2-40B4-BE49-F238E27FC236}">
                <a16:creationId xmlns:a16="http://schemas.microsoft.com/office/drawing/2014/main" id="{D974C320-0370-8210-BBA7-7DE6A114FFB4}"/>
              </a:ext>
            </a:extLst>
          </p:cNvPr>
          <p:cNvPicPr>
            <a:picLocks noGrp="1" noChangeAspect="1"/>
          </p:cNvPicPr>
          <p:nvPr>
            <p:ph type="pic" sz="quarter" idx="14"/>
          </p:nvPr>
        </p:nvPicPr>
        <p:blipFill>
          <a:blip r:embed="rId5"/>
          <a:srcRect/>
          <a:stretch>
            <a:fillRect/>
          </a:stretch>
        </p:blipFill>
        <p:spPr/>
      </p:pic>
      <p:sp>
        <p:nvSpPr>
          <p:cNvPr id="5" name="TextBox 4">
            <a:extLst>
              <a:ext uri="{FF2B5EF4-FFF2-40B4-BE49-F238E27FC236}">
                <a16:creationId xmlns:a16="http://schemas.microsoft.com/office/drawing/2014/main" id="{7E9036C4-D89D-B92A-EAD0-53777D31CA9A}"/>
              </a:ext>
            </a:extLst>
          </p:cNvPr>
          <p:cNvSpPr txBox="1"/>
          <p:nvPr/>
        </p:nvSpPr>
        <p:spPr>
          <a:xfrm>
            <a:off x="955193" y="4694170"/>
            <a:ext cx="3810127" cy="369332"/>
          </a:xfrm>
          <a:prstGeom prst="rect">
            <a:avLst/>
          </a:prstGeom>
          <a:noFill/>
        </p:spPr>
        <p:txBody>
          <a:bodyPr wrap="square" rtlCol="0">
            <a:spAutoFit/>
          </a:bodyPr>
          <a:lstStyle/>
          <a:p>
            <a:r>
              <a:rPr lang="en-GB" sz="1600" b="1" dirty="0"/>
              <a:t>Book a meeting with me</a:t>
            </a:r>
            <a:r>
              <a:rPr lang="en-GB" b="1" dirty="0"/>
              <a:t>!</a:t>
            </a:r>
          </a:p>
        </p:txBody>
      </p:sp>
      <p:pic>
        <p:nvPicPr>
          <p:cNvPr id="2" name="Picture 6" descr="profile image">
            <a:extLst>
              <a:ext uri="{FF2B5EF4-FFF2-40B4-BE49-F238E27FC236}">
                <a16:creationId xmlns:a16="http://schemas.microsoft.com/office/drawing/2014/main" id="{32D995CB-4EA9-CD49-9480-BB56046D678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90439" y="1377538"/>
            <a:ext cx="4509618" cy="4993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itle 41">
            <a:extLst>
              <a:ext uri="{FF2B5EF4-FFF2-40B4-BE49-F238E27FC236}">
                <a16:creationId xmlns:a16="http://schemas.microsoft.com/office/drawing/2014/main" id="{2EC21487-F90A-43B2-A102-1CB2D5E0302A}"/>
              </a:ext>
            </a:extLst>
          </p:cNvPr>
          <p:cNvSpPr>
            <a:spLocks noGrp="1"/>
          </p:cNvSpPr>
          <p:nvPr>
            <p:ph type="title"/>
          </p:nvPr>
        </p:nvSpPr>
        <p:spPr>
          <a:xfrm>
            <a:off x="703603" y="228101"/>
            <a:ext cx="7570076" cy="1325563"/>
          </a:xfrm>
        </p:spPr>
        <p:txBody>
          <a:bodyPr>
            <a:normAutofit/>
          </a:bodyPr>
          <a:lstStyle/>
          <a:p>
            <a:r>
              <a:rPr lang="en-GB" sz="2800">
                <a:latin typeface="Roboto Slab"/>
              </a:rPr>
              <a:t>Social media</a:t>
            </a:r>
          </a:p>
        </p:txBody>
      </p:sp>
      <p:sp>
        <p:nvSpPr>
          <p:cNvPr id="73" name="Text Placeholder 3">
            <a:extLst>
              <a:ext uri="{FF2B5EF4-FFF2-40B4-BE49-F238E27FC236}">
                <a16:creationId xmlns:a16="http://schemas.microsoft.com/office/drawing/2014/main" id="{7304FD74-834C-4883-928A-C3FF9F7E4C40}"/>
              </a:ext>
            </a:extLst>
          </p:cNvPr>
          <p:cNvSpPr>
            <a:spLocks noGrp="1"/>
          </p:cNvSpPr>
          <p:nvPr>
            <p:ph type="body" sz="quarter" idx="10"/>
          </p:nvPr>
        </p:nvSpPr>
        <p:spPr>
          <a:xfrm>
            <a:off x="774980" y="1238238"/>
            <a:ext cx="4856268" cy="400110"/>
          </a:xfrm>
        </p:spPr>
        <p:txBody>
          <a:bodyPr/>
          <a:lstStyle/>
          <a:p>
            <a:r>
              <a:rPr lang="en-GB"/>
              <a:t>Find us on:</a:t>
            </a:r>
          </a:p>
        </p:txBody>
      </p:sp>
      <p:pic>
        <p:nvPicPr>
          <p:cNvPr id="3" name="Picture 2" descr="Icon&#10;&#10;Description automatically generated">
            <a:hlinkClick r:id="rId3"/>
            <a:extLst>
              <a:ext uri="{FF2B5EF4-FFF2-40B4-BE49-F238E27FC236}">
                <a16:creationId xmlns:a16="http://schemas.microsoft.com/office/drawing/2014/main" id="{7372472B-DFA7-4F86-9752-4BB27592772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03095" y="2581685"/>
            <a:ext cx="836527" cy="613595"/>
          </a:xfrm>
          <a:prstGeom prst="rect">
            <a:avLst/>
          </a:prstGeom>
        </p:spPr>
      </p:pic>
      <p:pic>
        <p:nvPicPr>
          <p:cNvPr id="5" name="Picture 4" descr="Icon&#10;&#10;Description automatically generated">
            <a:hlinkClick r:id="rId5"/>
            <a:extLst>
              <a:ext uri="{FF2B5EF4-FFF2-40B4-BE49-F238E27FC236}">
                <a16:creationId xmlns:a16="http://schemas.microsoft.com/office/drawing/2014/main" id="{8563B764-1FE8-4182-97C7-1651544BA32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857513" y="4865885"/>
            <a:ext cx="899901" cy="826179"/>
          </a:xfrm>
          <a:prstGeom prst="rect">
            <a:avLst/>
          </a:prstGeom>
        </p:spPr>
      </p:pic>
      <p:pic>
        <p:nvPicPr>
          <p:cNvPr id="7" name="Picture 6" descr="A picture containing qr code&#10;&#10;Description automatically generated">
            <a:hlinkClick r:id="rId7"/>
            <a:extLst>
              <a:ext uri="{FF2B5EF4-FFF2-40B4-BE49-F238E27FC236}">
                <a16:creationId xmlns:a16="http://schemas.microsoft.com/office/drawing/2014/main" id="{A1E85B91-8F75-478E-A286-77EE11F0E5A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058375" y="2437112"/>
            <a:ext cx="454357" cy="836527"/>
          </a:xfrm>
          <a:prstGeom prst="rect">
            <a:avLst/>
          </a:prstGeom>
        </p:spPr>
      </p:pic>
      <p:pic>
        <p:nvPicPr>
          <p:cNvPr id="9" name="Picture 8" descr="Icon&#10;&#10;Description automatically generated">
            <a:hlinkClick r:id="rId9"/>
            <a:extLst>
              <a:ext uri="{FF2B5EF4-FFF2-40B4-BE49-F238E27FC236}">
                <a16:creationId xmlns:a16="http://schemas.microsoft.com/office/drawing/2014/main" id="{BE9C8A35-DA9F-4561-B36A-F78E9B58EA26}"/>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623849" y="4673385"/>
            <a:ext cx="899901" cy="899901"/>
          </a:xfrm>
          <a:prstGeom prst="rect">
            <a:avLst/>
          </a:prstGeom>
        </p:spPr>
      </p:pic>
      <p:pic>
        <p:nvPicPr>
          <p:cNvPr id="17" name="Picture 16" descr="Icon&#10;&#10;Description automatically generated">
            <a:hlinkClick r:id="rId11"/>
            <a:extLst>
              <a:ext uri="{FF2B5EF4-FFF2-40B4-BE49-F238E27FC236}">
                <a16:creationId xmlns:a16="http://schemas.microsoft.com/office/drawing/2014/main" id="{6DFC54F5-A9E2-4837-A750-C2D613187DBD}"/>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5874923" y="4574050"/>
            <a:ext cx="1227691" cy="994339"/>
          </a:xfrm>
          <a:prstGeom prst="rect">
            <a:avLst/>
          </a:prstGeom>
        </p:spPr>
      </p:pic>
      <p:grpSp>
        <p:nvGrpSpPr>
          <p:cNvPr id="18" name="Group 17">
            <a:extLst>
              <a:ext uri="{FF2B5EF4-FFF2-40B4-BE49-F238E27FC236}">
                <a16:creationId xmlns:a16="http://schemas.microsoft.com/office/drawing/2014/main" id="{0A8C6F31-3C03-4CE9-A1CF-5CEE0137790E}"/>
              </a:ext>
            </a:extLst>
          </p:cNvPr>
          <p:cNvGrpSpPr/>
          <p:nvPr/>
        </p:nvGrpSpPr>
        <p:grpSpPr>
          <a:xfrm>
            <a:off x="1470912" y="2488189"/>
            <a:ext cx="1399288" cy="1405728"/>
            <a:chOff x="1470912" y="2488189"/>
            <a:chExt cx="1399288" cy="1405728"/>
          </a:xfrm>
        </p:grpSpPr>
        <p:pic>
          <p:nvPicPr>
            <p:cNvPr id="11" name="Picture 10" descr="Logo&#10;&#10;Description automatically generated">
              <a:hlinkClick r:id="rId13"/>
              <a:extLst>
                <a:ext uri="{FF2B5EF4-FFF2-40B4-BE49-F238E27FC236}">
                  <a16:creationId xmlns:a16="http://schemas.microsoft.com/office/drawing/2014/main" id="{AC7730C9-4B27-4AC4-8BE0-AB8495E9999B}"/>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1628672" y="2488189"/>
              <a:ext cx="846435" cy="836527"/>
            </a:xfrm>
            <a:prstGeom prst="rect">
              <a:avLst/>
            </a:prstGeom>
          </p:spPr>
        </p:pic>
        <p:sp>
          <p:nvSpPr>
            <p:cNvPr id="44" name="Text Placeholder 3">
              <a:extLst>
                <a:ext uri="{FF2B5EF4-FFF2-40B4-BE49-F238E27FC236}">
                  <a16:creationId xmlns:a16="http://schemas.microsoft.com/office/drawing/2014/main" id="{BADFB817-4D96-4398-BFE2-A8C10248145D}"/>
                </a:ext>
              </a:extLst>
            </p:cNvPr>
            <p:cNvSpPr txBox="1">
              <a:spLocks/>
            </p:cNvSpPr>
            <p:nvPr/>
          </p:nvSpPr>
          <p:spPr>
            <a:xfrm>
              <a:off x="1470912" y="3533285"/>
              <a:ext cx="1399288" cy="360632"/>
            </a:xfrm>
            <a:prstGeom prst="rect">
              <a:avLst/>
            </a:prstGeom>
          </p:spPr>
          <p:txBody>
            <a:bodyPr vert="horz" lIns="91440" tIns="45720" rIns="91440" bIns="45720" rtlCol="0">
              <a:normAutofit lnSpcReduction="10000"/>
            </a:bodyPr>
            <a:lstStyle>
              <a:lvl1pPr marL="0" indent="0" algn="l" defTabSz="685800" rtl="0" eaLnBrk="1" latinLnBrk="0" hangingPunct="1">
                <a:lnSpc>
                  <a:spcPct val="90000"/>
                </a:lnSpc>
                <a:spcBef>
                  <a:spcPts val="750"/>
                </a:spcBef>
                <a:buFont typeface="Arial" panose="020B0604020202020204" pitchFamily="34" charset="0"/>
                <a:buNone/>
                <a:defRPr sz="2100" b="1" kern="1200">
                  <a:solidFill>
                    <a:srgbClr val="7F214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a:t>LinkedIn</a:t>
              </a:r>
            </a:p>
          </p:txBody>
        </p:sp>
      </p:grpSp>
      <p:sp>
        <p:nvSpPr>
          <p:cNvPr id="45" name="Text Placeholder 3">
            <a:extLst>
              <a:ext uri="{FF2B5EF4-FFF2-40B4-BE49-F238E27FC236}">
                <a16:creationId xmlns:a16="http://schemas.microsoft.com/office/drawing/2014/main" id="{90F6CFEB-4ECE-4F56-B9F5-D4A211385D81}"/>
              </a:ext>
            </a:extLst>
          </p:cNvPr>
          <p:cNvSpPr txBox="1">
            <a:spLocks/>
          </p:cNvSpPr>
          <p:nvPr/>
        </p:nvSpPr>
        <p:spPr>
          <a:xfrm>
            <a:off x="3585909" y="3528814"/>
            <a:ext cx="1399288" cy="360632"/>
          </a:xfrm>
          <a:prstGeom prst="rect">
            <a:avLst/>
          </a:prstGeom>
        </p:spPr>
        <p:txBody>
          <a:bodyPr vert="horz" lIns="91440" tIns="45720" rIns="91440" bIns="45720" rtlCol="0">
            <a:normAutofit fontScale="92500"/>
          </a:bodyPr>
          <a:lstStyle>
            <a:lvl1pPr marL="0" indent="0" algn="l" defTabSz="685800" rtl="0" eaLnBrk="1" latinLnBrk="0" hangingPunct="1">
              <a:lnSpc>
                <a:spcPct val="90000"/>
              </a:lnSpc>
              <a:spcBef>
                <a:spcPts val="750"/>
              </a:spcBef>
              <a:buFont typeface="Arial" panose="020B0604020202020204" pitchFamily="34" charset="0"/>
              <a:buNone/>
              <a:defRPr sz="2100" b="1" kern="1200">
                <a:solidFill>
                  <a:srgbClr val="7F214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a:t>Facebook</a:t>
            </a:r>
          </a:p>
        </p:txBody>
      </p:sp>
      <p:sp>
        <p:nvSpPr>
          <p:cNvPr id="46" name="Text Placeholder 3">
            <a:extLst>
              <a:ext uri="{FF2B5EF4-FFF2-40B4-BE49-F238E27FC236}">
                <a16:creationId xmlns:a16="http://schemas.microsoft.com/office/drawing/2014/main" id="{68E18B85-306D-4D16-9DBD-BFFD5434CA3F}"/>
              </a:ext>
            </a:extLst>
          </p:cNvPr>
          <p:cNvSpPr txBox="1">
            <a:spLocks/>
          </p:cNvSpPr>
          <p:nvPr/>
        </p:nvSpPr>
        <p:spPr>
          <a:xfrm>
            <a:off x="5906108" y="3533285"/>
            <a:ext cx="1399288" cy="360632"/>
          </a:xfrm>
          <a:prstGeom prst="rect">
            <a:avLst/>
          </a:prstGeom>
        </p:spPr>
        <p:txBody>
          <a:bodyPr vert="horz" lIns="91440" tIns="45720" rIns="91440" bIns="45720" rtlCol="0">
            <a:normAutofit lnSpcReduction="10000"/>
          </a:bodyPr>
          <a:lstStyle>
            <a:lvl1pPr marL="0" indent="0" algn="l" defTabSz="685800" rtl="0" eaLnBrk="1" latinLnBrk="0" hangingPunct="1">
              <a:lnSpc>
                <a:spcPct val="90000"/>
              </a:lnSpc>
              <a:spcBef>
                <a:spcPts val="750"/>
              </a:spcBef>
              <a:buFont typeface="Arial" panose="020B0604020202020204" pitchFamily="34" charset="0"/>
              <a:buNone/>
              <a:defRPr sz="2100" b="1" kern="1200">
                <a:solidFill>
                  <a:srgbClr val="7F214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GB"/>
              <a:t>X</a:t>
            </a:r>
          </a:p>
        </p:txBody>
      </p:sp>
      <p:sp>
        <p:nvSpPr>
          <p:cNvPr id="47" name="Text Placeholder 3">
            <a:extLst>
              <a:ext uri="{FF2B5EF4-FFF2-40B4-BE49-F238E27FC236}">
                <a16:creationId xmlns:a16="http://schemas.microsoft.com/office/drawing/2014/main" id="{1BCC86EB-50D3-406C-939C-D9FF2FD64831}"/>
              </a:ext>
            </a:extLst>
          </p:cNvPr>
          <p:cNvSpPr txBox="1">
            <a:spLocks/>
          </p:cNvSpPr>
          <p:nvPr/>
        </p:nvSpPr>
        <p:spPr>
          <a:xfrm>
            <a:off x="8302941" y="3528142"/>
            <a:ext cx="1399288" cy="360632"/>
          </a:xfrm>
          <a:prstGeom prst="rect">
            <a:avLst/>
          </a:prstGeom>
        </p:spPr>
        <p:txBody>
          <a:bodyPr vert="horz" lIns="91440" tIns="45720" rIns="91440" bIns="45720" rtlCol="0">
            <a:normAutofit lnSpcReduction="10000"/>
          </a:bodyPr>
          <a:lstStyle>
            <a:lvl1pPr marL="0" indent="0" algn="l" defTabSz="685800" rtl="0" eaLnBrk="1" latinLnBrk="0" hangingPunct="1">
              <a:lnSpc>
                <a:spcPct val="90000"/>
              </a:lnSpc>
              <a:spcBef>
                <a:spcPts val="750"/>
              </a:spcBef>
              <a:buFont typeface="Arial" panose="020B0604020202020204" pitchFamily="34" charset="0"/>
              <a:buNone/>
              <a:defRPr sz="2100" b="1" kern="1200">
                <a:solidFill>
                  <a:srgbClr val="7F214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a:t>YouTube</a:t>
            </a:r>
          </a:p>
        </p:txBody>
      </p:sp>
      <p:sp>
        <p:nvSpPr>
          <p:cNvPr id="48" name="Text Placeholder 3">
            <a:extLst>
              <a:ext uri="{FF2B5EF4-FFF2-40B4-BE49-F238E27FC236}">
                <a16:creationId xmlns:a16="http://schemas.microsoft.com/office/drawing/2014/main" id="{55F65CED-5287-4639-8245-5D0D76043F6C}"/>
              </a:ext>
            </a:extLst>
          </p:cNvPr>
          <p:cNvSpPr txBox="1">
            <a:spLocks/>
          </p:cNvSpPr>
          <p:nvPr/>
        </p:nvSpPr>
        <p:spPr>
          <a:xfrm>
            <a:off x="1470912" y="5816828"/>
            <a:ext cx="1399288" cy="360632"/>
          </a:xfrm>
          <a:prstGeom prst="rect">
            <a:avLst/>
          </a:prstGeom>
        </p:spPr>
        <p:txBody>
          <a:bodyPr vert="horz" lIns="91440" tIns="45720" rIns="91440" bIns="45720" rtlCol="0">
            <a:normAutofit fontScale="92500"/>
          </a:bodyPr>
          <a:lstStyle>
            <a:lvl1pPr marL="0" indent="0" algn="l" defTabSz="685800" rtl="0" eaLnBrk="1" latinLnBrk="0" hangingPunct="1">
              <a:lnSpc>
                <a:spcPct val="90000"/>
              </a:lnSpc>
              <a:spcBef>
                <a:spcPts val="750"/>
              </a:spcBef>
              <a:buFont typeface="Arial" panose="020B0604020202020204" pitchFamily="34" charset="0"/>
              <a:buNone/>
              <a:defRPr sz="2100" b="1" kern="1200">
                <a:solidFill>
                  <a:srgbClr val="7F214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a:t>Instagram</a:t>
            </a:r>
          </a:p>
        </p:txBody>
      </p:sp>
      <p:sp>
        <p:nvSpPr>
          <p:cNvPr id="49" name="Text Placeholder 3">
            <a:extLst>
              <a:ext uri="{FF2B5EF4-FFF2-40B4-BE49-F238E27FC236}">
                <a16:creationId xmlns:a16="http://schemas.microsoft.com/office/drawing/2014/main" id="{1779E6EE-633E-4B48-BAB3-B35DF0ED90B9}"/>
              </a:ext>
            </a:extLst>
          </p:cNvPr>
          <p:cNvSpPr txBox="1">
            <a:spLocks/>
          </p:cNvSpPr>
          <p:nvPr/>
        </p:nvSpPr>
        <p:spPr>
          <a:xfrm>
            <a:off x="3903227" y="5850174"/>
            <a:ext cx="1399288" cy="360632"/>
          </a:xfrm>
          <a:prstGeom prst="rect">
            <a:avLst/>
          </a:prstGeom>
        </p:spPr>
        <p:txBody>
          <a:bodyPr vert="horz" lIns="91440" tIns="45720" rIns="91440" bIns="45720" rtlCol="0">
            <a:normAutofit lnSpcReduction="10000"/>
          </a:bodyPr>
          <a:lstStyle>
            <a:lvl1pPr marL="0" indent="0" algn="l" defTabSz="685800" rtl="0" eaLnBrk="1" latinLnBrk="0" hangingPunct="1">
              <a:lnSpc>
                <a:spcPct val="90000"/>
              </a:lnSpc>
              <a:spcBef>
                <a:spcPts val="750"/>
              </a:spcBef>
              <a:buFont typeface="Arial" panose="020B0604020202020204" pitchFamily="34" charset="0"/>
              <a:buNone/>
              <a:defRPr sz="2100" b="1" kern="1200">
                <a:solidFill>
                  <a:srgbClr val="7F214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a:t>Blog</a:t>
            </a:r>
          </a:p>
        </p:txBody>
      </p:sp>
      <p:sp>
        <p:nvSpPr>
          <p:cNvPr id="50" name="Text Placeholder 3">
            <a:extLst>
              <a:ext uri="{FF2B5EF4-FFF2-40B4-BE49-F238E27FC236}">
                <a16:creationId xmlns:a16="http://schemas.microsoft.com/office/drawing/2014/main" id="{536C7499-3904-48AE-992F-ED5F327A4C68}"/>
              </a:ext>
            </a:extLst>
          </p:cNvPr>
          <p:cNvSpPr txBox="1">
            <a:spLocks/>
          </p:cNvSpPr>
          <p:nvPr/>
        </p:nvSpPr>
        <p:spPr>
          <a:xfrm>
            <a:off x="8431578" y="5850174"/>
            <a:ext cx="1399288" cy="360632"/>
          </a:xfrm>
          <a:prstGeom prst="rect">
            <a:avLst/>
          </a:prstGeom>
        </p:spPr>
        <p:txBody>
          <a:bodyPr vert="horz" lIns="91440" tIns="45720" rIns="91440" bIns="45720" rtlCol="0">
            <a:normAutofit lnSpcReduction="10000"/>
          </a:bodyPr>
          <a:lstStyle>
            <a:lvl1pPr marL="0" indent="0" algn="l" defTabSz="685800" rtl="0" eaLnBrk="1" latinLnBrk="0" hangingPunct="1">
              <a:lnSpc>
                <a:spcPct val="90000"/>
              </a:lnSpc>
              <a:spcBef>
                <a:spcPts val="750"/>
              </a:spcBef>
              <a:buFont typeface="Arial" panose="020B0604020202020204" pitchFamily="34" charset="0"/>
              <a:buNone/>
              <a:defRPr sz="2100" b="1" kern="1200">
                <a:solidFill>
                  <a:srgbClr val="7F214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err="1"/>
              <a:t>Wechat</a:t>
            </a:r>
            <a:endParaRPr lang="en-GB"/>
          </a:p>
        </p:txBody>
      </p:sp>
      <p:sp>
        <p:nvSpPr>
          <p:cNvPr id="51" name="Text Placeholder 3">
            <a:extLst>
              <a:ext uri="{FF2B5EF4-FFF2-40B4-BE49-F238E27FC236}">
                <a16:creationId xmlns:a16="http://schemas.microsoft.com/office/drawing/2014/main" id="{74BB23A8-BF2B-468E-80C5-5DB235A0274B}"/>
              </a:ext>
            </a:extLst>
          </p:cNvPr>
          <p:cNvSpPr txBox="1">
            <a:spLocks/>
          </p:cNvSpPr>
          <p:nvPr/>
        </p:nvSpPr>
        <p:spPr>
          <a:xfrm>
            <a:off x="5874923" y="5872380"/>
            <a:ext cx="1399288" cy="360632"/>
          </a:xfrm>
          <a:prstGeom prst="rect">
            <a:avLst/>
          </a:prstGeom>
        </p:spPr>
        <p:txBody>
          <a:bodyPr vert="horz" lIns="91440" tIns="45720" rIns="91440" bIns="45720" rtlCol="0">
            <a:normAutofit lnSpcReduction="10000"/>
          </a:bodyPr>
          <a:lstStyle>
            <a:lvl1pPr marL="0" indent="0" algn="l" defTabSz="685800" rtl="0" eaLnBrk="1" latinLnBrk="0" hangingPunct="1">
              <a:lnSpc>
                <a:spcPct val="90000"/>
              </a:lnSpc>
              <a:spcBef>
                <a:spcPts val="750"/>
              </a:spcBef>
              <a:buFont typeface="Arial" panose="020B0604020202020204" pitchFamily="34" charset="0"/>
              <a:buNone/>
              <a:defRPr sz="2100" b="1" kern="1200">
                <a:solidFill>
                  <a:srgbClr val="7F214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a:t>Weibo</a:t>
            </a:r>
          </a:p>
        </p:txBody>
      </p:sp>
      <p:pic>
        <p:nvPicPr>
          <p:cNvPr id="4" name="Picture 3" descr="Qr code&#10;&#10;Description automatically generated">
            <a:extLst>
              <a:ext uri="{FF2B5EF4-FFF2-40B4-BE49-F238E27FC236}">
                <a16:creationId xmlns:a16="http://schemas.microsoft.com/office/drawing/2014/main" id="{4CCCD96D-0A8D-41EF-BEA1-DA36200178CD}"/>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8302941" y="4457036"/>
            <a:ext cx="1399288" cy="1399288"/>
          </a:xfrm>
          <a:prstGeom prst="rect">
            <a:avLst/>
          </a:prstGeom>
        </p:spPr>
      </p:pic>
      <p:pic>
        <p:nvPicPr>
          <p:cNvPr id="6" name="Picture 5">
            <a:extLst>
              <a:ext uri="{FF2B5EF4-FFF2-40B4-BE49-F238E27FC236}">
                <a16:creationId xmlns:a16="http://schemas.microsoft.com/office/drawing/2014/main" id="{8DFB4872-AD7D-D83F-50EB-A2ADC9653ED2}"/>
              </a:ext>
            </a:extLst>
          </p:cNvPr>
          <p:cNvPicPr>
            <a:picLocks noChangeAspect="1"/>
          </p:cNvPicPr>
          <p:nvPr/>
        </p:nvPicPr>
        <p:blipFill>
          <a:blip r:embed="rId16"/>
          <a:stretch>
            <a:fillRect/>
          </a:stretch>
        </p:blipFill>
        <p:spPr>
          <a:xfrm>
            <a:off x="5874923" y="2283951"/>
            <a:ext cx="1399288" cy="1245252"/>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Tree>
    <p:extLst>
      <p:ext uri="{BB962C8B-B14F-4D97-AF65-F5344CB8AC3E}">
        <p14:creationId xmlns:p14="http://schemas.microsoft.com/office/powerpoint/2010/main" val="32440460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35F8A4-349F-413F-A9C7-B011CF6C8FB0}"/>
              </a:ext>
            </a:extLst>
          </p:cNvPr>
          <p:cNvSpPr>
            <a:spLocks noGrp="1"/>
          </p:cNvSpPr>
          <p:nvPr>
            <p:ph type="title"/>
          </p:nvPr>
        </p:nvSpPr>
        <p:spPr/>
        <p:txBody>
          <a:bodyPr>
            <a:normAutofit/>
          </a:bodyPr>
          <a:lstStyle/>
          <a:p>
            <a:r>
              <a:rPr lang="en-GB" sz="2800" b="1">
                <a:solidFill>
                  <a:srgbClr val="081A32"/>
                </a:solidFill>
                <a:latin typeface="Arial"/>
                <a:cs typeface="Arial"/>
              </a:rPr>
              <a:t>Key facts about Cranfield</a:t>
            </a:r>
          </a:p>
        </p:txBody>
      </p:sp>
      <p:pic>
        <p:nvPicPr>
          <p:cNvPr id="54" name="Picture 53" descr="A picture containing text&#10;&#10;Description automatically generated">
            <a:extLst>
              <a:ext uri="{FF2B5EF4-FFF2-40B4-BE49-F238E27FC236}">
                <a16:creationId xmlns:a16="http://schemas.microsoft.com/office/drawing/2014/main" id="{159C1E2A-152B-4941-A645-998582BC4F6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88391" y="4038600"/>
            <a:ext cx="2188963" cy="2188963"/>
          </a:xfrm>
          <a:prstGeom prst="rect">
            <a:avLst/>
          </a:prstGeom>
        </p:spPr>
      </p:pic>
      <p:pic>
        <p:nvPicPr>
          <p:cNvPr id="56" name="Picture 55" descr="Logo&#10;&#10;Description automatically generated">
            <a:extLst>
              <a:ext uri="{FF2B5EF4-FFF2-40B4-BE49-F238E27FC236}">
                <a16:creationId xmlns:a16="http://schemas.microsoft.com/office/drawing/2014/main" id="{B7D68F66-60F9-443C-B99C-48AD9FB023C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220090" y="4038600"/>
            <a:ext cx="2180225" cy="2180225"/>
          </a:xfrm>
          <a:prstGeom prst="rect">
            <a:avLst/>
          </a:prstGeom>
        </p:spPr>
      </p:pic>
      <p:pic>
        <p:nvPicPr>
          <p:cNvPr id="58" name="Picture 57">
            <a:extLst>
              <a:ext uri="{FF2B5EF4-FFF2-40B4-BE49-F238E27FC236}">
                <a16:creationId xmlns:a16="http://schemas.microsoft.com/office/drawing/2014/main" id="{F5F61464-E03D-4736-A9F0-1426BF76B843}"/>
              </a:ext>
            </a:extLst>
          </p:cNvPr>
          <p:cNvPicPr>
            <a:picLocks noChangeAspect="1"/>
          </p:cNvPicPr>
          <p:nvPr/>
        </p:nvPicPr>
        <p:blipFill>
          <a:blip r:embed="rId5"/>
          <a:srcRect/>
          <a:stretch/>
        </p:blipFill>
        <p:spPr>
          <a:xfrm>
            <a:off x="639175" y="4029862"/>
            <a:ext cx="2188963" cy="2188963"/>
          </a:xfrm>
          <a:prstGeom prst="rect">
            <a:avLst/>
          </a:prstGeom>
        </p:spPr>
      </p:pic>
      <p:pic>
        <p:nvPicPr>
          <p:cNvPr id="6" name="Picture 5" descr="A picture containing logo&#10;&#10;Description automatically generated">
            <a:extLst>
              <a:ext uri="{FF2B5EF4-FFF2-40B4-BE49-F238E27FC236}">
                <a16:creationId xmlns:a16="http://schemas.microsoft.com/office/drawing/2014/main" id="{015DAF36-5F67-44E1-8C30-46ADF52EDA6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369307" y="1507294"/>
            <a:ext cx="2188963" cy="2188963"/>
          </a:xfrm>
          <a:prstGeom prst="rect">
            <a:avLst/>
          </a:prstGeom>
        </p:spPr>
      </p:pic>
      <p:pic>
        <p:nvPicPr>
          <p:cNvPr id="3" name="Picture 2" descr="A picture containing logo&#10;&#10;Description automatically generated">
            <a:extLst>
              <a:ext uri="{FF2B5EF4-FFF2-40B4-BE49-F238E27FC236}">
                <a16:creationId xmlns:a16="http://schemas.microsoft.com/office/drawing/2014/main" id="{66355765-9E2E-4335-7072-BB4FD5B67386}"/>
              </a:ext>
            </a:extLst>
          </p:cNvPr>
          <p:cNvPicPr>
            <a:picLocks noChangeAspect="1"/>
          </p:cNvPicPr>
          <p:nvPr/>
        </p:nvPicPr>
        <p:blipFill>
          <a:blip r:embed="rId7"/>
          <a:stretch>
            <a:fillRect/>
          </a:stretch>
        </p:blipFill>
        <p:spPr>
          <a:xfrm>
            <a:off x="625146" y="1509263"/>
            <a:ext cx="2200275" cy="2171700"/>
          </a:xfrm>
          <a:prstGeom prst="rect">
            <a:avLst/>
          </a:prstGeom>
        </p:spPr>
      </p:pic>
      <p:pic>
        <p:nvPicPr>
          <p:cNvPr id="5" name="Picture 4">
            <a:extLst>
              <a:ext uri="{FF2B5EF4-FFF2-40B4-BE49-F238E27FC236}">
                <a16:creationId xmlns:a16="http://schemas.microsoft.com/office/drawing/2014/main" id="{03EFB086-03B5-1CBC-2888-25D97626EDA5}"/>
              </a:ext>
            </a:extLst>
          </p:cNvPr>
          <p:cNvPicPr>
            <a:picLocks noChangeAspect="1"/>
          </p:cNvPicPr>
          <p:nvPr/>
        </p:nvPicPr>
        <p:blipFill>
          <a:blip r:embed="rId8"/>
          <a:srcRect/>
          <a:stretch/>
        </p:blipFill>
        <p:spPr>
          <a:xfrm>
            <a:off x="3219630" y="1489494"/>
            <a:ext cx="2200275" cy="2200275"/>
          </a:xfrm>
          <a:prstGeom prst="rect">
            <a:avLst/>
          </a:prstGeom>
        </p:spPr>
      </p:pic>
      <p:pic>
        <p:nvPicPr>
          <p:cNvPr id="4" name="Picture 3">
            <a:extLst>
              <a:ext uri="{FF2B5EF4-FFF2-40B4-BE49-F238E27FC236}">
                <a16:creationId xmlns:a16="http://schemas.microsoft.com/office/drawing/2014/main" id="{9FC3C739-E863-15A6-9BD8-CF6C2D3816B8}"/>
              </a:ext>
            </a:extLst>
          </p:cNvPr>
          <p:cNvPicPr>
            <a:picLocks noChangeAspect="1"/>
          </p:cNvPicPr>
          <p:nvPr/>
        </p:nvPicPr>
        <p:blipFill>
          <a:blip r:embed="rId9"/>
          <a:srcRect/>
          <a:stretch/>
        </p:blipFill>
        <p:spPr>
          <a:xfrm>
            <a:off x="5790222" y="1510496"/>
            <a:ext cx="2208626" cy="2208626"/>
          </a:xfrm>
          <a:prstGeom prst="rect">
            <a:avLst/>
          </a:prstGeom>
        </p:spPr>
      </p:pic>
      <p:pic>
        <p:nvPicPr>
          <p:cNvPr id="7" name="Picture 6">
            <a:extLst>
              <a:ext uri="{FF2B5EF4-FFF2-40B4-BE49-F238E27FC236}">
                <a16:creationId xmlns:a16="http://schemas.microsoft.com/office/drawing/2014/main" id="{3F8C4DF4-029D-DC2E-68CB-4F82A23581DF}"/>
              </a:ext>
            </a:extLst>
          </p:cNvPr>
          <p:cNvPicPr>
            <a:picLocks noChangeAspect="1"/>
          </p:cNvPicPr>
          <p:nvPr/>
        </p:nvPicPr>
        <p:blipFill>
          <a:blip r:embed="rId10"/>
          <a:stretch>
            <a:fillRect/>
          </a:stretch>
        </p:blipFill>
        <p:spPr>
          <a:xfrm>
            <a:off x="8372475" y="4029075"/>
            <a:ext cx="2190750" cy="2190750"/>
          </a:xfrm>
          <a:prstGeom prst="rect">
            <a:avLst/>
          </a:prstGeom>
        </p:spPr>
      </p:pic>
    </p:spTree>
    <p:extLst>
      <p:ext uri="{BB962C8B-B14F-4D97-AF65-F5344CB8AC3E}">
        <p14:creationId xmlns:p14="http://schemas.microsoft.com/office/powerpoint/2010/main" val="7466462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310A61-0E11-8CAE-4661-B6095872EC17}"/>
            </a:ext>
          </a:extLst>
        </p:cNvPr>
        <p:cNvGrpSpPr/>
        <p:nvPr/>
      </p:nvGrpSpPr>
      <p:grpSpPr>
        <a:xfrm>
          <a:off x="0" y="0"/>
          <a:ext cx="0" cy="0"/>
          <a:chOff x="0" y="0"/>
          <a:chExt cx="0" cy="0"/>
        </a:xfrm>
      </p:grpSpPr>
      <p:sp>
        <p:nvSpPr>
          <p:cNvPr id="10" name="object 4">
            <a:extLst>
              <a:ext uri="{FF2B5EF4-FFF2-40B4-BE49-F238E27FC236}">
                <a16:creationId xmlns:a16="http://schemas.microsoft.com/office/drawing/2014/main" id="{F36CEE7E-4A12-1A01-10C6-A22ACE7108B9}"/>
              </a:ext>
            </a:extLst>
          </p:cNvPr>
          <p:cNvSpPr txBox="1">
            <a:spLocks/>
          </p:cNvSpPr>
          <p:nvPr/>
        </p:nvSpPr>
        <p:spPr>
          <a:xfrm>
            <a:off x="407281" y="440361"/>
            <a:ext cx="6832763" cy="873957"/>
          </a:xfrm>
          <a:prstGeom prst="rect">
            <a:avLst/>
          </a:prstGeom>
        </p:spPr>
        <p:txBody>
          <a:bodyPr vert="horz" wrap="square" lIns="0" tIns="12065" rIns="0" bIns="0" rtlCol="0" anchor="ctr">
            <a:spAutoFit/>
          </a:bodyPr>
          <a:lstStyle>
            <a:lvl1pPr algn="l" defTabSz="685800" rtl="0" eaLnBrk="1" latinLnBrk="0" hangingPunct="1">
              <a:lnSpc>
                <a:spcPct val="100000"/>
              </a:lnSpc>
              <a:spcBef>
                <a:spcPct val="0"/>
              </a:spcBef>
              <a:buNone/>
              <a:defRPr sz="3300" b="1" kern="1200">
                <a:solidFill>
                  <a:srgbClr val="0A406C"/>
                </a:solidFill>
                <a:latin typeface="+mj-lt"/>
                <a:ea typeface="+mj-ea"/>
                <a:cs typeface="+mj-cs"/>
              </a:defRPr>
            </a:lvl1pPr>
          </a:lstStyle>
          <a:p>
            <a:pPr marL="12700">
              <a:spcBef>
                <a:spcPts val="95"/>
              </a:spcBef>
            </a:pPr>
            <a:r>
              <a:rPr lang="en-GB" sz="2800">
                <a:solidFill>
                  <a:srgbClr val="081A32"/>
                </a:solidFill>
                <a:latin typeface="Arial"/>
                <a:cs typeface="Arial"/>
              </a:rPr>
              <a:t>Cranfield School of Management facts and figures</a:t>
            </a:r>
          </a:p>
        </p:txBody>
      </p:sp>
      <p:pic>
        <p:nvPicPr>
          <p:cNvPr id="34" name="Picture 33" descr="Text&#10;&#10;Description automatically generated">
            <a:extLst>
              <a:ext uri="{FF2B5EF4-FFF2-40B4-BE49-F238E27FC236}">
                <a16:creationId xmlns:a16="http://schemas.microsoft.com/office/drawing/2014/main" id="{576B6573-9E0F-B303-4CEE-5518CD11A9B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5898" y="4522035"/>
            <a:ext cx="1895604" cy="1895604"/>
          </a:xfrm>
          <a:prstGeom prst="rect">
            <a:avLst/>
          </a:prstGeom>
        </p:spPr>
      </p:pic>
      <p:pic>
        <p:nvPicPr>
          <p:cNvPr id="3" name="Picture 2">
            <a:extLst>
              <a:ext uri="{FF2B5EF4-FFF2-40B4-BE49-F238E27FC236}">
                <a16:creationId xmlns:a16="http://schemas.microsoft.com/office/drawing/2014/main" id="{7E9B2CBB-6ECB-E303-5EA3-B528B01A2058}"/>
              </a:ext>
            </a:extLst>
          </p:cNvPr>
          <p:cNvPicPr>
            <a:picLocks noChangeAspect="1"/>
          </p:cNvPicPr>
          <p:nvPr/>
        </p:nvPicPr>
        <p:blipFill>
          <a:blip r:embed="rId4"/>
          <a:srcRect/>
          <a:stretch/>
        </p:blipFill>
        <p:spPr>
          <a:xfrm>
            <a:off x="415838" y="1997249"/>
            <a:ext cx="1892735" cy="1892735"/>
          </a:xfrm>
          <a:prstGeom prst="rect">
            <a:avLst/>
          </a:prstGeom>
        </p:spPr>
      </p:pic>
      <p:pic>
        <p:nvPicPr>
          <p:cNvPr id="4" name="Picture 3">
            <a:extLst>
              <a:ext uri="{FF2B5EF4-FFF2-40B4-BE49-F238E27FC236}">
                <a16:creationId xmlns:a16="http://schemas.microsoft.com/office/drawing/2014/main" id="{B497D341-7DAE-88AE-17FA-A0CD5A1166C5}"/>
              </a:ext>
            </a:extLst>
          </p:cNvPr>
          <p:cNvPicPr>
            <a:picLocks noChangeAspect="1"/>
          </p:cNvPicPr>
          <p:nvPr/>
        </p:nvPicPr>
        <p:blipFill>
          <a:blip r:embed="rId5"/>
          <a:srcRect/>
          <a:stretch/>
        </p:blipFill>
        <p:spPr>
          <a:xfrm>
            <a:off x="2987654" y="4527310"/>
            <a:ext cx="1884776" cy="1884776"/>
          </a:xfrm>
          <a:prstGeom prst="rect">
            <a:avLst/>
          </a:prstGeom>
        </p:spPr>
      </p:pic>
      <p:pic>
        <p:nvPicPr>
          <p:cNvPr id="5" name="Picture 4">
            <a:extLst>
              <a:ext uri="{FF2B5EF4-FFF2-40B4-BE49-F238E27FC236}">
                <a16:creationId xmlns:a16="http://schemas.microsoft.com/office/drawing/2014/main" id="{08FC7B58-829E-FD38-C9DE-566617CECB70}"/>
              </a:ext>
            </a:extLst>
          </p:cNvPr>
          <p:cNvPicPr>
            <a:picLocks noChangeAspect="1"/>
          </p:cNvPicPr>
          <p:nvPr/>
        </p:nvPicPr>
        <p:blipFill>
          <a:blip r:embed="rId6"/>
          <a:srcRect/>
          <a:stretch/>
        </p:blipFill>
        <p:spPr>
          <a:xfrm>
            <a:off x="2990589" y="1993726"/>
            <a:ext cx="1878905" cy="1878905"/>
          </a:xfrm>
          <a:prstGeom prst="rect">
            <a:avLst/>
          </a:prstGeom>
        </p:spPr>
      </p:pic>
      <p:pic>
        <p:nvPicPr>
          <p:cNvPr id="6" name="Picture 5" descr="A blue and yellow star with yellow text&#10;&#10;AI-generated content may be incorrect.">
            <a:extLst>
              <a:ext uri="{FF2B5EF4-FFF2-40B4-BE49-F238E27FC236}">
                <a16:creationId xmlns:a16="http://schemas.microsoft.com/office/drawing/2014/main" id="{355F590B-7A29-2BA9-81A4-FA5935B4E960}"/>
              </a:ext>
            </a:extLst>
          </p:cNvPr>
          <p:cNvPicPr>
            <a:picLocks noChangeAspect="1"/>
          </p:cNvPicPr>
          <p:nvPr/>
        </p:nvPicPr>
        <p:blipFill>
          <a:blip r:embed="rId7"/>
          <a:stretch>
            <a:fillRect/>
          </a:stretch>
        </p:blipFill>
        <p:spPr>
          <a:xfrm>
            <a:off x="5562600" y="1990725"/>
            <a:ext cx="1876425" cy="1885950"/>
          </a:xfrm>
          <a:prstGeom prst="rect">
            <a:avLst/>
          </a:prstGeom>
        </p:spPr>
      </p:pic>
      <p:pic>
        <p:nvPicPr>
          <p:cNvPr id="17" name="Picture Placeholder 39" descr="A picture containing computer, person, computer, sitting&#10;&#10;Description automatically generated">
            <a:extLst>
              <a:ext uri="{FF2B5EF4-FFF2-40B4-BE49-F238E27FC236}">
                <a16:creationId xmlns:a16="http://schemas.microsoft.com/office/drawing/2014/main" id="{401E87C2-28E9-4364-4AB0-F5D7EA90FB6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21370" r="36824"/>
          <a:stretch/>
        </p:blipFill>
        <p:spPr>
          <a:xfrm>
            <a:off x="7891468" y="0"/>
            <a:ext cx="4300537" cy="6858000"/>
          </a:xfrm>
          <a:custGeom>
            <a:avLst/>
            <a:gdLst>
              <a:gd name="connsiteX0" fmla="*/ 0 w 4300537"/>
              <a:gd name="connsiteY0" fmla="*/ 0 h 6858000"/>
              <a:gd name="connsiteX1" fmla="*/ 1038228 w 4300537"/>
              <a:gd name="connsiteY1" fmla="*/ 0 h 6858000"/>
              <a:gd name="connsiteX2" fmla="*/ 4300537 w 4300537"/>
              <a:gd name="connsiteY2" fmla="*/ 3262309 h 6858000"/>
              <a:gd name="connsiteX3" fmla="*/ 4300537 w 4300537"/>
              <a:gd name="connsiteY3" fmla="*/ 6858000 h 6858000"/>
              <a:gd name="connsiteX4" fmla="*/ 0 w 4300537"/>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0537" h="6858000">
                <a:moveTo>
                  <a:pt x="0" y="0"/>
                </a:moveTo>
                <a:lnTo>
                  <a:pt x="1038228" y="0"/>
                </a:lnTo>
                <a:lnTo>
                  <a:pt x="4300537" y="3262309"/>
                </a:lnTo>
                <a:lnTo>
                  <a:pt x="4300537" y="6858000"/>
                </a:lnTo>
                <a:lnTo>
                  <a:pt x="0" y="6858000"/>
                </a:lnTo>
                <a:close/>
              </a:path>
            </a:pathLst>
          </a:custGeom>
        </p:spPr>
      </p:pic>
      <p:pic>
        <p:nvPicPr>
          <p:cNvPr id="7" name="Picture 6" descr="A blue and yellow square with white text&#10;&#10;AI-generated content may be incorrect.">
            <a:extLst>
              <a:ext uri="{FF2B5EF4-FFF2-40B4-BE49-F238E27FC236}">
                <a16:creationId xmlns:a16="http://schemas.microsoft.com/office/drawing/2014/main" id="{C9F123B1-D1CA-493F-787D-3AEBA03B51B9}"/>
              </a:ext>
            </a:extLst>
          </p:cNvPr>
          <p:cNvPicPr>
            <a:picLocks noChangeAspect="1"/>
          </p:cNvPicPr>
          <p:nvPr/>
        </p:nvPicPr>
        <p:blipFill>
          <a:blip r:embed="rId9"/>
          <a:stretch>
            <a:fillRect/>
          </a:stretch>
        </p:blipFill>
        <p:spPr>
          <a:xfrm>
            <a:off x="5562600" y="4522035"/>
            <a:ext cx="1895605" cy="1895605"/>
          </a:xfrm>
          <a:prstGeom prst="rect">
            <a:avLst/>
          </a:prstGeom>
        </p:spPr>
      </p:pic>
    </p:spTree>
    <p:extLst>
      <p:ext uri="{BB962C8B-B14F-4D97-AF65-F5344CB8AC3E}">
        <p14:creationId xmlns:p14="http://schemas.microsoft.com/office/powerpoint/2010/main" val="22812155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35F8A4-349F-413F-A9C7-B011CF6C8FB0}"/>
              </a:ext>
            </a:extLst>
          </p:cNvPr>
          <p:cNvSpPr>
            <a:spLocks noGrp="1"/>
          </p:cNvSpPr>
          <p:nvPr>
            <p:ph type="title"/>
          </p:nvPr>
        </p:nvSpPr>
        <p:spPr/>
        <p:txBody>
          <a:bodyPr>
            <a:normAutofit/>
          </a:bodyPr>
          <a:lstStyle/>
          <a:p>
            <a:r>
              <a:rPr lang="en-GB" sz="2800" b="1">
                <a:solidFill>
                  <a:srgbClr val="081A32"/>
                </a:solidFill>
                <a:latin typeface="Arial"/>
                <a:cs typeface="Arial"/>
              </a:rPr>
              <a:t>Global reach</a:t>
            </a:r>
          </a:p>
        </p:txBody>
      </p:sp>
      <p:sp>
        <p:nvSpPr>
          <p:cNvPr id="3" name="TextBox 2">
            <a:extLst>
              <a:ext uri="{FF2B5EF4-FFF2-40B4-BE49-F238E27FC236}">
                <a16:creationId xmlns:a16="http://schemas.microsoft.com/office/drawing/2014/main" id="{BCDBF155-A501-4D2B-AC3C-4195E74521FB}"/>
              </a:ext>
            </a:extLst>
          </p:cNvPr>
          <p:cNvSpPr txBox="1"/>
          <p:nvPr/>
        </p:nvSpPr>
        <p:spPr>
          <a:xfrm>
            <a:off x="425343" y="1530380"/>
            <a:ext cx="9558298" cy="707886"/>
          </a:xfrm>
          <a:prstGeom prst="rect">
            <a:avLst/>
          </a:prstGeom>
          <a:noFill/>
        </p:spPr>
        <p:txBody>
          <a:bodyPr wrap="square" rtlCol="0">
            <a:spAutoFit/>
          </a:bodyPr>
          <a:lstStyle/>
          <a:p>
            <a:r>
              <a:rPr lang="en-GB" sz="2000">
                <a:solidFill>
                  <a:schemeClr val="tx1">
                    <a:lumMod val="85000"/>
                    <a:lumOff val="15000"/>
                  </a:schemeClr>
                </a:solidFill>
              </a:rPr>
              <a:t>We have unrivalled industry partnerships. 1,500 companies across the world choose to work with us. Below are just a few of the organisations we work with. </a:t>
            </a:r>
          </a:p>
        </p:txBody>
      </p:sp>
      <p:pic>
        <p:nvPicPr>
          <p:cNvPr id="5" name="Picture 4" descr="A group of logos with text&#10;&#10;Description automatically generated">
            <a:extLst>
              <a:ext uri="{FF2B5EF4-FFF2-40B4-BE49-F238E27FC236}">
                <a16:creationId xmlns:a16="http://schemas.microsoft.com/office/drawing/2014/main" id="{1D9E4730-3CFA-894C-88AD-356CB9814587}"/>
              </a:ext>
            </a:extLst>
          </p:cNvPr>
          <p:cNvPicPr>
            <a:picLocks noChangeAspect="1"/>
          </p:cNvPicPr>
          <p:nvPr/>
        </p:nvPicPr>
        <p:blipFill>
          <a:blip r:embed="rId3"/>
          <a:srcRect t="97" r="957" b="291"/>
          <a:stretch/>
        </p:blipFill>
        <p:spPr>
          <a:xfrm>
            <a:off x="977660" y="2229750"/>
            <a:ext cx="7554645" cy="4267151"/>
          </a:xfrm>
          <a:prstGeom prst="rect">
            <a:avLst/>
          </a:prstGeom>
        </p:spPr>
      </p:pic>
    </p:spTree>
    <p:extLst>
      <p:ext uri="{BB962C8B-B14F-4D97-AF65-F5344CB8AC3E}">
        <p14:creationId xmlns:p14="http://schemas.microsoft.com/office/powerpoint/2010/main" val="29329301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BD353A-71F8-242C-1308-5ADCED7B21B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CC989916-2104-545B-6DF4-75433ED95310}"/>
              </a:ext>
            </a:extLst>
          </p:cNvPr>
          <p:cNvSpPr>
            <a:spLocks noGrp="1"/>
          </p:cNvSpPr>
          <p:nvPr>
            <p:ph type="title"/>
          </p:nvPr>
        </p:nvSpPr>
        <p:spPr/>
        <p:txBody>
          <a:bodyPr/>
          <a:lstStyle/>
          <a:p>
            <a:r>
              <a:rPr lang="en-GB" dirty="0">
                <a:cs typeface="Arial"/>
              </a:rPr>
              <a:t>Why Cranfield?</a:t>
            </a:r>
            <a:endParaRPr lang="en-US" dirty="0">
              <a:cs typeface="Arial"/>
            </a:endParaRPr>
          </a:p>
        </p:txBody>
      </p:sp>
      <p:pic>
        <p:nvPicPr>
          <p:cNvPr id="2" name="Online Media 1" title="About Cranfield University">
            <a:hlinkClick r:id="" action="ppaction://media"/>
            <a:extLst>
              <a:ext uri="{FF2B5EF4-FFF2-40B4-BE49-F238E27FC236}">
                <a16:creationId xmlns:a16="http://schemas.microsoft.com/office/drawing/2014/main" id="{5CC003F9-D9D5-C721-D2EF-8CED4BEDEBA3}"/>
              </a:ext>
            </a:extLst>
          </p:cNvPr>
          <p:cNvPicPr>
            <a:picLocks noRot="1" noChangeAspect="1"/>
          </p:cNvPicPr>
          <p:nvPr>
            <a:videoFile r:link="rId1"/>
          </p:nvPr>
        </p:nvPicPr>
        <p:blipFill>
          <a:blip r:embed="rId3"/>
          <a:stretch>
            <a:fillRect/>
          </a:stretch>
        </p:blipFill>
        <p:spPr>
          <a:xfrm>
            <a:off x="1016000" y="1567543"/>
            <a:ext cx="8374614" cy="4731657"/>
          </a:xfrm>
          <a:prstGeom prst="rect">
            <a:avLst/>
          </a:prstGeom>
        </p:spPr>
      </p:pic>
    </p:spTree>
    <p:extLst>
      <p:ext uri="{BB962C8B-B14F-4D97-AF65-F5344CB8AC3E}">
        <p14:creationId xmlns:p14="http://schemas.microsoft.com/office/powerpoint/2010/main" val="832106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blue and white diagram with text and symbols&#10;&#10;AI-generated content may be incorrect.">
            <a:extLst>
              <a:ext uri="{FF2B5EF4-FFF2-40B4-BE49-F238E27FC236}">
                <a16:creationId xmlns:a16="http://schemas.microsoft.com/office/drawing/2014/main" id="{8D10F803-45CD-BC50-E06C-E5F7E31F8B91}"/>
              </a:ext>
            </a:extLst>
          </p:cNvPr>
          <p:cNvPicPr>
            <a:picLocks noChangeAspect="1"/>
          </p:cNvPicPr>
          <p:nvPr/>
        </p:nvPicPr>
        <p:blipFill>
          <a:blip r:embed="rId2"/>
          <a:stretch>
            <a:fillRect/>
          </a:stretch>
        </p:blipFill>
        <p:spPr>
          <a:xfrm>
            <a:off x="0" y="3371902"/>
            <a:ext cx="12192000" cy="3486045"/>
          </a:xfrm>
          <a:prstGeom prst="rect">
            <a:avLst/>
          </a:prstGeom>
        </p:spPr>
      </p:pic>
      <p:sp>
        <p:nvSpPr>
          <p:cNvPr id="17" name="Title 1">
            <a:extLst>
              <a:ext uri="{FF2B5EF4-FFF2-40B4-BE49-F238E27FC236}">
                <a16:creationId xmlns:a16="http://schemas.microsoft.com/office/drawing/2014/main" id="{82FE93F1-9282-9BBD-B2C8-D4541E6985CC}"/>
              </a:ext>
            </a:extLst>
          </p:cNvPr>
          <p:cNvSpPr>
            <a:spLocks noGrp="1"/>
          </p:cNvSpPr>
          <p:nvPr>
            <p:ph type="title"/>
          </p:nvPr>
        </p:nvSpPr>
        <p:spPr>
          <a:xfrm>
            <a:off x="407277" y="365129"/>
            <a:ext cx="7249299" cy="1325563"/>
          </a:xfrm>
        </p:spPr>
        <p:txBody>
          <a:bodyPr>
            <a:normAutofit/>
          </a:bodyPr>
          <a:lstStyle/>
          <a:p>
            <a:r>
              <a:rPr lang="en-GB" sz="3100">
                <a:solidFill>
                  <a:srgbClr val="081A32"/>
                </a:solidFill>
                <a:latin typeface="Arial"/>
                <a:cs typeface="Arial"/>
              </a:rPr>
              <a:t>Cranfield master's course structure</a:t>
            </a:r>
            <a:endParaRPr lang="en-GB" sz="3100" b="1">
              <a:solidFill>
                <a:srgbClr val="081A32"/>
              </a:solidFill>
              <a:latin typeface="Arial"/>
              <a:ea typeface="Roboto Slab"/>
              <a:cs typeface="Arial"/>
            </a:endParaRPr>
          </a:p>
        </p:txBody>
      </p:sp>
      <p:sp>
        <p:nvSpPr>
          <p:cNvPr id="24" name="Text Placeholder 3">
            <a:extLst>
              <a:ext uri="{FF2B5EF4-FFF2-40B4-BE49-F238E27FC236}">
                <a16:creationId xmlns:a16="http://schemas.microsoft.com/office/drawing/2014/main" id="{701FE69F-358D-D8E1-9521-FDE53896ABCB}"/>
              </a:ext>
            </a:extLst>
          </p:cNvPr>
          <p:cNvSpPr>
            <a:spLocks noGrp="1"/>
          </p:cNvSpPr>
          <p:nvPr>
            <p:ph type="body" sz="quarter" idx="10"/>
          </p:nvPr>
        </p:nvSpPr>
        <p:spPr>
          <a:xfrm>
            <a:off x="407278" y="1415722"/>
            <a:ext cx="10379868" cy="806285"/>
          </a:xfrm>
        </p:spPr>
        <p:txBody>
          <a:bodyPr vert="horz" lIns="91440" tIns="45720" rIns="91440" bIns="45720" rtlCol="0" anchor="t">
            <a:noAutofit/>
          </a:bodyPr>
          <a:lstStyle/>
          <a:p>
            <a:r>
              <a:rPr lang="en-GB"/>
              <a:t>Our specialist master’s courses are designed in close collaboration with industrial advisory panels. This ensures course content is industry-relevant and that our graduates impress employers with their business readiness.</a:t>
            </a:r>
          </a:p>
          <a:p>
            <a:endParaRPr lang="en-GB">
              <a:solidFill>
                <a:srgbClr val="7F2141"/>
              </a:solidFill>
              <a:cs typeface="Arial"/>
            </a:endParaRPr>
          </a:p>
        </p:txBody>
      </p:sp>
      <p:sp>
        <p:nvSpPr>
          <p:cNvPr id="26" name="TextBox 25">
            <a:extLst>
              <a:ext uri="{FF2B5EF4-FFF2-40B4-BE49-F238E27FC236}">
                <a16:creationId xmlns:a16="http://schemas.microsoft.com/office/drawing/2014/main" id="{C6483AA5-ECA1-209A-0612-BF7EF6E38764}"/>
              </a:ext>
            </a:extLst>
          </p:cNvPr>
          <p:cNvSpPr txBox="1"/>
          <p:nvPr/>
        </p:nvSpPr>
        <p:spPr>
          <a:xfrm>
            <a:off x="407278" y="2599891"/>
            <a:ext cx="10455350" cy="923330"/>
          </a:xfrm>
          <a:prstGeom prst="rect">
            <a:avLst/>
          </a:prstGeom>
          <a:noFill/>
        </p:spPr>
        <p:txBody>
          <a:bodyPr wrap="square" lIns="91440" tIns="45720" rIns="91440" bIns="45720" rtlCol="0" anchor="t">
            <a:spAutoFit/>
          </a:bodyPr>
          <a:lstStyle/>
          <a:p>
            <a:r>
              <a:rPr lang="en-GB">
                <a:solidFill>
                  <a:schemeClr val="tx1">
                    <a:lumMod val="85000"/>
                    <a:lumOff val="15000"/>
                  </a:schemeClr>
                </a:solidFill>
                <a:cs typeface="Arial"/>
              </a:rPr>
              <a:t>This diagram below illustrates a typical master’s course structure, it is not indicative of all courses. Please check course web pages for full details.</a:t>
            </a:r>
            <a:endParaRPr lang="en-US">
              <a:solidFill>
                <a:schemeClr val="tx1">
                  <a:lumMod val="85000"/>
                  <a:lumOff val="15000"/>
                </a:schemeClr>
              </a:solidFill>
            </a:endParaRPr>
          </a:p>
          <a:p>
            <a:endParaRPr lang="en-GB">
              <a:solidFill>
                <a:schemeClr val="tx1">
                  <a:lumMod val="85000"/>
                  <a:lumOff val="15000"/>
                </a:schemeClr>
              </a:solidFill>
              <a:cs typeface="Arial"/>
            </a:endParaRPr>
          </a:p>
        </p:txBody>
      </p:sp>
    </p:spTree>
    <p:extLst>
      <p:ext uri="{BB962C8B-B14F-4D97-AF65-F5344CB8AC3E}">
        <p14:creationId xmlns:p14="http://schemas.microsoft.com/office/powerpoint/2010/main" val="21077885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35F8A4-349F-413F-A9C7-B011CF6C8FB0}"/>
              </a:ext>
            </a:extLst>
          </p:cNvPr>
          <p:cNvSpPr>
            <a:spLocks noGrp="1"/>
          </p:cNvSpPr>
          <p:nvPr>
            <p:ph type="title"/>
          </p:nvPr>
        </p:nvSpPr>
        <p:spPr>
          <a:xfrm>
            <a:off x="407277" y="365129"/>
            <a:ext cx="7249299" cy="897591"/>
          </a:xfrm>
        </p:spPr>
        <p:txBody>
          <a:bodyPr>
            <a:normAutofit/>
          </a:bodyPr>
          <a:lstStyle/>
          <a:p>
            <a:r>
              <a:rPr lang="en-GB" sz="3100">
                <a:solidFill>
                  <a:srgbClr val="081A32"/>
                </a:solidFill>
                <a:latin typeface="Arial"/>
                <a:cs typeface="Arial"/>
              </a:rPr>
              <a:t>Our specialisms </a:t>
            </a:r>
            <a:endParaRPr lang="en-GB" sz="3100" b="1">
              <a:solidFill>
                <a:srgbClr val="081A32"/>
              </a:solidFill>
              <a:latin typeface="Arial"/>
              <a:ea typeface="Roboto Slab"/>
              <a:cs typeface="Arial"/>
            </a:endParaRPr>
          </a:p>
        </p:txBody>
      </p:sp>
      <p:sp>
        <p:nvSpPr>
          <p:cNvPr id="7" name="Text Placeholder 3">
            <a:extLst>
              <a:ext uri="{FF2B5EF4-FFF2-40B4-BE49-F238E27FC236}">
                <a16:creationId xmlns:a16="http://schemas.microsoft.com/office/drawing/2014/main" id="{D1777642-5DB0-AFB3-6EB6-34091148DE84}"/>
              </a:ext>
            </a:extLst>
          </p:cNvPr>
          <p:cNvSpPr>
            <a:spLocks noGrp="1"/>
          </p:cNvSpPr>
          <p:nvPr>
            <p:ph type="body" sz="quarter" idx="10"/>
          </p:nvPr>
        </p:nvSpPr>
        <p:spPr>
          <a:xfrm>
            <a:off x="407278" y="1415722"/>
            <a:ext cx="10379868" cy="806285"/>
          </a:xfrm>
        </p:spPr>
        <p:txBody>
          <a:bodyPr vert="horz" lIns="91440" tIns="45720" rIns="91440" bIns="45720" rtlCol="0" anchor="t">
            <a:noAutofit/>
          </a:bodyPr>
          <a:lstStyle/>
          <a:p>
            <a:r>
              <a:rPr lang="en-GB" sz="2400">
                <a:solidFill>
                  <a:srgbClr val="7F2141"/>
                </a:solidFill>
              </a:rPr>
              <a:t>Our courses and research programmes are informed and directed by industry’s needs and challenges</a:t>
            </a:r>
            <a:r>
              <a:rPr lang="en-GB">
                <a:solidFill>
                  <a:srgbClr val="7F2141"/>
                </a:solidFill>
              </a:rPr>
              <a:t>.</a:t>
            </a:r>
            <a:endParaRPr lang="en-GB"/>
          </a:p>
        </p:txBody>
      </p:sp>
      <p:sp>
        <p:nvSpPr>
          <p:cNvPr id="9" name="TextBox 8">
            <a:extLst>
              <a:ext uri="{FF2B5EF4-FFF2-40B4-BE49-F238E27FC236}">
                <a16:creationId xmlns:a16="http://schemas.microsoft.com/office/drawing/2014/main" id="{D7CB263A-7BD6-12DF-FD17-07CD5B4BA209}"/>
              </a:ext>
            </a:extLst>
          </p:cNvPr>
          <p:cNvSpPr txBox="1"/>
          <p:nvPr/>
        </p:nvSpPr>
        <p:spPr>
          <a:xfrm>
            <a:off x="407278" y="2599891"/>
            <a:ext cx="10455350" cy="2215991"/>
          </a:xfrm>
          <a:prstGeom prst="rect">
            <a:avLst/>
          </a:prstGeom>
          <a:noFill/>
        </p:spPr>
        <p:txBody>
          <a:bodyPr wrap="square" lIns="91440" tIns="45720" rIns="91440" bIns="45720" rtlCol="0" anchor="t">
            <a:spAutoFit/>
          </a:bodyPr>
          <a:lstStyle/>
          <a:p>
            <a:r>
              <a:rPr lang="en-GB" sz="2400">
                <a:solidFill>
                  <a:srgbClr val="081830"/>
                </a:solidFill>
              </a:rPr>
              <a:t>We work in partnership with organisations to drive sustainable change through research in the sectors in which we specialise.</a:t>
            </a:r>
            <a:endParaRPr lang="en-US" sz="2400">
              <a:solidFill>
                <a:srgbClr val="081830"/>
              </a:solidFill>
            </a:endParaRPr>
          </a:p>
          <a:p>
            <a:endParaRPr lang="en-GB" sz="2400">
              <a:solidFill>
                <a:srgbClr val="081830"/>
              </a:solidFill>
            </a:endParaRPr>
          </a:p>
          <a:p>
            <a:r>
              <a:rPr lang="en-GB" sz="2400">
                <a:solidFill>
                  <a:srgbClr val="081830"/>
                </a:solidFill>
              </a:rPr>
              <a:t>To best address global industrial challenges our specialisms are aligned to specific sectors across management, engineering and applied sciences.</a:t>
            </a:r>
            <a:endParaRPr lang="en-GB" sz="2400">
              <a:solidFill>
                <a:srgbClr val="081830"/>
              </a:solidFill>
              <a:cs typeface="Arial" panose="020B0604020202020204"/>
            </a:endParaRPr>
          </a:p>
          <a:p>
            <a:endParaRPr lang="en-GB">
              <a:solidFill>
                <a:schemeClr val="tx1">
                  <a:lumMod val="85000"/>
                  <a:lumOff val="15000"/>
                </a:schemeClr>
              </a:solidFill>
              <a:cs typeface="Arial"/>
            </a:endParaRPr>
          </a:p>
        </p:txBody>
      </p:sp>
    </p:spTree>
    <p:extLst>
      <p:ext uri="{BB962C8B-B14F-4D97-AF65-F5344CB8AC3E}">
        <p14:creationId xmlns:p14="http://schemas.microsoft.com/office/powerpoint/2010/main" val="4231218678"/>
      </p:ext>
    </p:extLst>
  </p:cSld>
  <p:clrMapOvr>
    <a:masterClrMapping/>
  </p:clrMapOvr>
</p:sld>
</file>

<file path=ppt/theme/theme1.xml><?xml version="1.0" encoding="utf-8"?>
<a:theme xmlns:a="http://schemas.openxmlformats.org/drawingml/2006/main" name="1_Office Theme">
  <a:themeElements>
    <a:clrScheme name="Custom 2">
      <a:dk1>
        <a:srgbClr val="000000"/>
      </a:dk1>
      <a:lt1>
        <a:srgbClr val="FFFFFF"/>
      </a:lt1>
      <a:dk2>
        <a:srgbClr val="08182F"/>
      </a:dk2>
      <a:lt2>
        <a:srgbClr val="666B6D"/>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ranfield Master">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360746D2-066C-FE4C-80DF-16D4E5E5352A}" vid="{9B0CD52B-AEBE-CA4A-A718-0003B8F7094D}"/>
    </a:ext>
  </a:extLst>
</a:theme>
</file>

<file path=ppt/theme/theme3.xml><?xml version="1.0" encoding="utf-8"?>
<a:theme xmlns:a="http://schemas.openxmlformats.org/drawingml/2006/main" name="Marketing-Template-4x3-0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1" id="{4942F1FE-AFE9-5C4F-AD13-130A6FC5182A}" vid="{0A77B5C1-A227-7D4E-BC03-469474A038B9}"/>
    </a:ext>
  </a:extLst>
</a:theme>
</file>

<file path=ppt/theme/theme4.xml><?xml version="1.0" encoding="utf-8"?>
<a:theme xmlns:a="http://schemas.openxmlformats.org/drawingml/2006/main" name="1_Marketing-Template-4x3-0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1" id="{4942F1FE-AFE9-5C4F-AD13-130A6FC5182A}" vid="{0A77B5C1-A227-7D4E-BC03-469474A038B9}"/>
    </a:ext>
  </a:extLst>
</a:theme>
</file>

<file path=ppt/theme/theme5.xml><?xml version="1.0" encoding="utf-8"?>
<a:theme xmlns:a="http://schemas.openxmlformats.org/drawingml/2006/main" name="6_Marketing-Template-4x3-0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8564E594C9EA447B839270BA8C845E6" ma:contentTypeVersion="2566" ma:contentTypeDescription="Create a new document." ma:contentTypeScope="" ma:versionID="adc53752c2e909eec8a5b7e7e788ec81">
  <xsd:schema xmlns:xsd="http://www.w3.org/2001/XMLSchema" xmlns:xs="http://www.w3.org/2001/XMLSchema" xmlns:p="http://schemas.microsoft.com/office/2006/metadata/properties" xmlns:ns1="http://schemas.microsoft.com/sharepoint/v3" xmlns:ns2="3a2ae2fa-88a5-4f89-b27c-965ce5c73908" xmlns:ns3="c4e874fc-1861-4c80-8552-fd4f47ebc74d" targetNamespace="http://schemas.microsoft.com/office/2006/metadata/properties" ma:root="true" ma:fieldsID="8250cf435c9f959f5b2c60e373a6e7e2" ns1:_="" ns2:_="" ns3:_="">
    <xsd:import namespace="http://schemas.microsoft.com/sharepoint/v3"/>
    <xsd:import namespace="3a2ae2fa-88a5-4f89-b27c-965ce5c73908"/>
    <xsd:import namespace="c4e874fc-1861-4c80-8552-fd4f47ebc74d"/>
    <xsd:element name="properties">
      <xsd:complexType>
        <xsd:sequence>
          <xsd:element name="documentManagement">
            <xsd:complexType>
              <xsd:all>
                <xsd:element ref="ns2:_dlc_DocId" minOccurs="0"/>
                <xsd:element ref="ns2:_dlc_DocIdUrl" minOccurs="0"/>
                <xsd:element ref="ns2:_dlc_DocIdPersistId" minOccurs="0"/>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1:_ip_UnifiedCompliancePolicyProperties" minOccurs="0"/>
                <xsd:element ref="ns1:_ip_UnifiedCompliancePolicyUIAction"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4" nillable="true" ma:displayName="Unified Compliance Policy Properties" ma:hidden="true" ma:internalName="_ip_UnifiedCompliancePolicyProperties">
      <xsd:simpleType>
        <xsd:restriction base="dms:Note"/>
      </xsd:simpleType>
    </xsd:element>
    <xsd:element name="_ip_UnifiedCompliancePolicyUIAction" ma:index="25"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a2ae2fa-88a5-4f89-b27c-965ce5c73908"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TaxCatchAll" ma:index="28" nillable="true" ma:displayName="Taxonomy Catch All Column" ma:hidden="true" ma:list="{1c752378-1dec-45a2-94f8-004cd0aba844}" ma:internalName="TaxCatchAll" ma:showField="CatchAllData" ma:web="3a2ae2fa-88a5-4f89-b27c-965ce5c7390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4e874fc-1861-4c80-8552-fd4f47ebc74d" elementFormDefault="qualified">
    <xsd:import namespace="http://schemas.microsoft.com/office/2006/documentManagement/types"/>
    <xsd:import namespace="http://schemas.microsoft.com/office/infopath/2007/PartnerControls"/>
    <xsd:element name="MediaServiceMetadata" ma:index="13" nillable="true" ma:displayName="MediaServiceMetadata" ma:hidden="true" ma:internalName="MediaServiceMetadata" ma:readOnly="true">
      <xsd:simpleType>
        <xsd:restriction base="dms:Note"/>
      </xsd:simpleType>
    </xsd:element>
    <xsd:element name="MediaServiceFastMetadata" ma:index="14" nillable="true" ma:displayName="MediaServiceFastMetadata" ma:hidden="true" ma:internalName="MediaServiceFastMetadata" ma:readOnly="true">
      <xsd:simpleType>
        <xsd:restriction base="dms:Note"/>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Tags" ma:internalName="MediaServiceAutoTags"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ternalName="MediaServiceLocation" ma:readOnly="true">
      <xsd:simpleType>
        <xsd:restriction base="dms:Text"/>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4ed3f799-2585-429a-ae92-38aec2d16af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9"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30" nillable="true" ma:displayName="MediaServiceSearchProperties" ma:hidden="true" ma:internalName="MediaServiceSearchProperties" ma:readOnly="true">
      <xsd:simpleType>
        <xsd:restriction base="dms:Note"/>
      </xsd:simpleType>
    </xsd:element>
    <xsd:element name="MediaServiceBillingMetadata" ma:index="31"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c4e874fc-1861-4c80-8552-fd4f47ebc74d">
      <Terms xmlns="http://schemas.microsoft.com/office/infopath/2007/PartnerControls"/>
    </lcf76f155ced4ddcb4097134ff3c332f>
    <TaxCatchAll xmlns="3a2ae2fa-88a5-4f89-b27c-965ce5c73908" xsi:nil="true"/>
    <_ip_UnifiedCompliancePolicyUIAction xmlns="http://schemas.microsoft.com/sharepoint/v3" xsi:nil="true"/>
    <_ip_UnifiedCompliancePolicyProperties xmlns="http://schemas.microsoft.com/sharepoint/v3" xsi:nil="true"/>
    <_dlc_DocId xmlns="3a2ae2fa-88a5-4f89-b27c-965ce5c73908">YNVXVTTKXFYH-2035567611-316415</_dlc_DocId>
    <_dlc_DocIdUrl xmlns="3a2ae2fa-88a5-4f89-b27c-965ce5c73908">
      <Url>https://cranfield.sharepoint.com/sites/MCDShare/_layouts/15/DocIdRedir.aspx?ID=YNVXVTTKXFYH-2035567611-316415</Url>
      <Description>YNVXVTTKXFYH-2035567611-316415</Description>
    </_dlc_DocIdUrl>
  </documentManagement>
</p:properti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4DCB6D9-6CA3-40C5-8995-AE4F6C84C77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a2ae2fa-88a5-4f89-b27c-965ce5c73908"/>
    <ds:schemaRef ds:uri="c4e874fc-1861-4c80-8552-fd4f47ebc7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75409A1-2451-4DD5-AED5-2162854AC0AA}">
  <ds:schemaRefs>
    <ds:schemaRef ds:uri="1eef6359-abb2-43b4-8c7a-d31dda7b521f"/>
    <ds:schemaRef ds:uri="http://purl.org/dc/dcmitype/"/>
    <ds:schemaRef ds:uri="http://schemas.microsoft.com/office/2006/documentManagement/types"/>
    <ds:schemaRef ds:uri="http://schemas.openxmlformats.org/package/2006/metadata/core-properties"/>
    <ds:schemaRef ds:uri="http://purl.org/dc/elements/1.1/"/>
    <ds:schemaRef ds:uri="http://www.w3.org/XML/1998/namespace"/>
    <ds:schemaRef ds:uri="747927a3-0952-411c-9f0f-42fd105dfd8a"/>
    <ds:schemaRef ds:uri="http://schemas.microsoft.com/office/infopath/2007/PartnerControls"/>
    <ds:schemaRef ds:uri="http://schemas.microsoft.com/office/2006/metadata/properties"/>
    <ds:schemaRef ds:uri="http://purl.org/dc/terms/"/>
    <ds:schemaRef ds:uri="c4e874fc-1861-4c80-8552-fd4f47ebc74d"/>
    <ds:schemaRef ds:uri="3a2ae2fa-88a5-4f89-b27c-965ce5c73908"/>
    <ds:schemaRef ds:uri="http://schemas.microsoft.com/sharepoint/v3"/>
  </ds:schemaRefs>
</ds:datastoreItem>
</file>

<file path=customXml/itemProps3.xml><?xml version="1.0" encoding="utf-8"?>
<ds:datastoreItem xmlns:ds="http://schemas.openxmlformats.org/officeDocument/2006/customXml" ds:itemID="{F07663C1-3C0E-45D1-B26C-6C7023E0BEE5}">
  <ds:schemaRefs>
    <ds:schemaRef ds:uri="http://schemas.microsoft.com/sharepoint/events"/>
  </ds:schemaRefs>
</ds:datastoreItem>
</file>

<file path=customXml/itemProps4.xml><?xml version="1.0" encoding="utf-8"?>
<ds:datastoreItem xmlns:ds="http://schemas.openxmlformats.org/officeDocument/2006/customXml" ds:itemID="{01DEEF97-F5B4-494D-BAF0-1010E7D622B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7071</TotalTime>
  <Words>2504</Words>
  <Application>Microsoft Office PowerPoint</Application>
  <PresentationFormat>Widescreen</PresentationFormat>
  <Paragraphs>285</Paragraphs>
  <Slides>35</Slides>
  <Notes>20</Notes>
  <HiddenSlides>0</HiddenSlides>
  <MMClips>2</MMClips>
  <ScaleCrop>false</ScaleCrop>
  <HeadingPairs>
    <vt:vector size="6" baseType="variant">
      <vt:variant>
        <vt:lpstr>Fonts Used</vt:lpstr>
      </vt:variant>
      <vt:variant>
        <vt:i4>6</vt:i4>
      </vt:variant>
      <vt:variant>
        <vt:lpstr>Theme</vt:lpstr>
      </vt:variant>
      <vt:variant>
        <vt:i4>6</vt:i4>
      </vt:variant>
      <vt:variant>
        <vt:lpstr>Slide Titles</vt:lpstr>
      </vt:variant>
      <vt:variant>
        <vt:i4>35</vt:i4>
      </vt:variant>
    </vt:vector>
  </HeadingPairs>
  <TitlesOfParts>
    <vt:vector size="47" baseType="lpstr">
      <vt:lpstr>Arial</vt:lpstr>
      <vt:lpstr>Calibri</vt:lpstr>
      <vt:lpstr>Calibri Light</vt:lpstr>
      <vt:lpstr>Roboto Slab</vt:lpstr>
      <vt:lpstr>Segoe UI</vt:lpstr>
      <vt:lpstr>Times New Roman</vt:lpstr>
      <vt:lpstr>1_Office Theme</vt:lpstr>
      <vt:lpstr>Cranfield Master</vt:lpstr>
      <vt:lpstr>Marketing-Template-4x3-01</vt:lpstr>
      <vt:lpstr>1_Marketing-Template-4x3-01</vt:lpstr>
      <vt:lpstr>6_Marketing-Template-4x3-01</vt:lpstr>
      <vt:lpstr>2_Office Theme</vt:lpstr>
      <vt:lpstr>All about Cranfield</vt:lpstr>
      <vt:lpstr>PowerPoint Presentation</vt:lpstr>
      <vt:lpstr>Strategically located in the UK </vt:lpstr>
      <vt:lpstr>Key facts about Cranfield</vt:lpstr>
      <vt:lpstr>PowerPoint Presentation</vt:lpstr>
      <vt:lpstr>Global reach</vt:lpstr>
      <vt:lpstr>Why Cranfield?</vt:lpstr>
      <vt:lpstr>Cranfield master's course structure</vt:lpstr>
      <vt:lpstr>Our specialisms </vt:lpstr>
      <vt:lpstr>Industry-facing specialisms </vt:lpstr>
      <vt:lpstr>Our courses </vt:lpstr>
      <vt:lpstr>PowerPoint Presentation</vt:lpstr>
      <vt:lpstr>Working towards a safe and secure world</vt:lpstr>
      <vt:lpstr>Supporting a cleaner, greener environment</vt:lpstr>
      <vt:lpstr>Global research airport</vt:lpstr>
      <vt:lpstr>Optimising efficiency through innovation</vt:lpstr>
      <vt:lpstr>Virtual experience</vt:lpstr>
      <vt:lpstr>How to apply</vt:lpstr>
      <vt:lpstr>PowerPoint Presentation</vt:lpstr>
      <vt:lpstr>English language requirements</vt:lpstr>
      <vt:lpstr>English language requirements (continued)</vt:lpstr>
      <vt:lpstr>PowerPoint Presentation</vt:lpstr>
      <vt:lpstr>Student visa </vt:lpstr>
      <vt:lpstr>Graduate visa </vt:lpstr>
      <vt:lpstr>Campus life</vt:lpstr>
      <vt:lpstr>Campus Life</vt:lpstr>
      <vt:lpstr>Clubs and societies at Cranfield. </vt:lpstr>
      <vt:lpstr>Campus life - Cranfield</vt:lpstr>
      <vt:lpstr>PowerPoint Presentation</vt:lpstr>
      <vt:lpstr>Our influential alumni network</vt:lpstr>
      <vt:lpstr>Recent graduates </vt:lpstr>
      <vt:lpstr>Recent graduates</vt:lpstr>
      <vt:lpstr>PowerPoint Presentation</vt:lpstr>
      <vt:lpstr>Get in touch</vt:lpstr>
      <vt:lpstr>Social media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Edwards, Sharon</dc:creator>
  <cp:lastModifiedBy>Sandra Silva</cp:lastModifiedBy>
  <cp:revision>10</cp:revision>
  <dcterms:created xsi:type="dcterms:W3CDTF">2020-11-23T14:39:57Z</dcterms:created>
  <dcterms:modified xsi:type="dcterms:W3CDTF">2025-10-27T11:57:17Z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ItemGuid">
    <vt:lpwstr>c481322a-6ee7-4941-a97a-f3a9d8d78c3a</vt:lpwstr>
  </property>
  <property fmtid="{D5CDD505-2E9C-101B-9397-08002B2CF9AE}" pid="3" name="ContentTypeId">
    <vt:lpwstr>0x01010058564E594C9EA447B839270BA8C845E6</vt:lpwstr>
  </property>
  <property fmtid="{D5CDD505-2E9C-101B-9397-08002B2CF9AE}" pid="4" name="MediaServiceImageTags">
    <vt:lpwstr/>
  </property>
</Properties>
</file>